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14"/>
  </p:notesMasterIdLst>
  <p:handoutMasterIdLst>
    <p:handoutMasterId r:id="rId15"/>
  </p:handoutMasterIdLst>
  <p:sldIdLst>
    <p:sldId id="323" r:id="rId6"/>
    <p:sldId id="330" r:id="rId7"/>
    <p:sldId id="328" r:id="rId8"/>
    <p:sldId id="332" r:id="rId9"/>
    <p:sldId id="324" r:id="rId10"/>
    <p:sldId id="325" r:id="rId11"/>
    <p:sldId id="327" r:id="rId12"/>
    <p:sldId id="329" r:id="rId1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hirinzi Francesco" initials="SF" lastIdx="5" clrIdx="0">
    <p:extLst>
      <p:ext uri="{19B8F6BF-5375-455C-9EA6-DF929625EA0E}">
        <p15:presenceInfo xmlns:p15="http://schemas.microsoft.com/office/powerpoint/2012/main" userId="Schirinzi Francesc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BEC"/>
    <a:srgbClr val="FFFFFF"/>
    <a:srgbClr val="8C8C8C"/>
    <a:srgbClr val="797A7B"/>
    <a:srgbClr val="C4C8CB"/>
    <a:srgbClr val="EBEBEC"/>
    <a:srgbClr val="AF2323"/>
    <a:srgbClr val="E0E1E2"/>
    <a:srgbClr val="5358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066" autoAdjust="0"/>
  </p:normalViewPr>
  <p:slideViewPr>
    <p:cSldViewPr showGuides="1">
      <p:cViewPr varScale="1">
        <p:scale>
          <a:sx n="77" d="100"/>
          <a:sy n="77" d="100"/>
        </p:scale>
        <p:origin x="912" y="67"/>
      </p:cViewPr>
      <p:guideLst>
        <p:guide orient="horz" pos="2115"/>
        <p:guide pos="3840"/>
      </p:guideLst>
    </p:cSldViewPr>
  </p:slideViewPr>
  <p:notesTextViewPr>
    <p:cViewPr>
      <p:scale>
        <a:sx n="1" d="1"/>
        <a:sy n="1" d="1"/>
      </p:scale>
      <p:origin x="0" y="0"/>
    </p:cViewPr>
  </p:notesTextViewPr>
  <p:notesViewPr>
    <p:cSldViewPr showGuides="1">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jpeg"/></Relationships>
</file>

<file path=ppt/diagrams/_rels/data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jpeg"/></Relationships>
</file>

<file path=ppt/diagrams/_rels/drawing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17E765-712C-41DE-9D3D-5318ED302157}" type="doc">
      <dgm:prSet loTypeId="urn:microsoft.com/office/officeart/2005/8/layout/vList3" loCatId="list" qsTypeId="urn:microsoft.com/office/officeart/2005/8/quickstyle/simple1" qsCatId="simple" csTypeId="urn:microsoft.com/office/officeart/2005/8/colors/accent0_3" csCatId="mainScheme" phldr="1"/>
      <dgm:spPr/>
    </dgm:pt>
    <dgm:pt modelId="{BA49E482-3011-4EFC-8A2A-6C51E5E0E94D}">
      <dgm:prSet phldrT="[Text]"/>
      <dgm:spPr/>
      <dgm:t>
        <a:bodyPr/>
        <a:lstStyle/>
        <a:p>
          <a:r>
            <a:rPr lang="de-CH" dirty="0"/>
            <a:t>Roman Bäriswyl</a:t>
          </a:r>
          <a:endParaRPr lang="fr-CH" dirty="0"/>
        </a:p>
      </dgm:t>
    </dgm:pt>
    <dgm:pt modelId="{68E9509D-4E14-4086-B24E-C43321596BC5}" type="parTrans" cxnId="{7A6A41F6-D6FE-4080-BC71-00D7C83A3180}">
      <dgm:prSet/>
      <dgm:spPr/>
      <dgm:t>
        <a:bodyPr/>
        <a:lstStyle/>
        <a:p>
          <a:endParaRPr lang="fr-CH"/>
        </a:p>
      </dgm:t>
    </dgm:pt>
    <dgm:pt modelId="{96866415-8B30-4A9D-A596-03E5D8CE9D51}" type="sibTrans" cxnId="{7A6A41F6-D6FE-4080-BC71-00D7C83A3180}">
      <dgm:prSet/>
      <dgm:spPr/>
      <dgm:t>
        <a:bodyPr/>
        <a:lstStyle/>
        <a:p>
          <a:endParaRPr lang="fr-CH"/>
        </a:p>
      </dgm:t>
    </dgm:pt>
    <dgm:pt modelId="{D8F9CCAE-72EE-42C9-A089-E49C19509ACC}">
      <dgm:prSet phldrT="[Text]"/>
      <dgm:spPr/>
      <dgm:t>
        <a:bodyPr/>
        <a:lstStyle/>
        <a:p>
          <a:r>
            <a:rPr lang="de-CH" dirty="0"/>
            <a:t>Lukas Angerer</a:t>
          </a:r>
          <a:endParaRPr lang="fr-CH" dirty="0"/>
        </a:p>
      </dgm:t>
    </dgm:pt>
    <dgm:pt modelId="{84C58FD8-4844-4842-9361-C25CB2591A2C}" type="parTrans" cxnId="{73E4FCC3-5748-4B3E-90CB-C3984F07725D}">
      <dgm:prSet/>
      <dgm:spPr/>
      <dgm:t>
        <a:bodyPr/>
        <a:lstStyle/>
        <a:p>
          <a:endParaRPr lang="fr-CH"/>
        </a:p>
      </dgm:t>
    </dgm:pt>
    <dgm:pt modelId="{07CAAD0B-BCBB-400D-A4D4-D898D3CDBBFF}" type="sibTrans" cxnId="{73E4FCC3-5748-4B3E-90CB-C3984F07725D}">
      <dgm:prSet/>
      <dgm:spPr/>
      <dgm:t>
        <a:bodyPr/>
        <a:lstStyle/>
        <a:p>
          <a:endParaRPr lang="fr-CH"/>
        </a:p>
      </dgm:t>
    </dgm:pt>
    <dgm:pt modelId="{6101F680-B5E8-4629-A930-48BB157CD21F}">
      <dgm:prSet phldrT="[Text]"/>
      <dgm:spPr/>
      <dgm:t>
        <a:bodyPr/>
        <a:lstStyle/>
        <a:p>
          <a:r>
            <a:rPr lang="de-CH" dirty="0"/>
            <a:t>Dominic Ullmann</a:t>
          </a:r>
          <a:endParaRPr lang="fr-CH" dirty="0"/>
        </a:p>
      </dgm:t>
    </dgm:pt>
    <dgm:pt modelId="{09479C11-CDAC-4DC9-B3F0-93C1A988DBC8}" type="parTrans" cxnId="{369303B9-72B1-4CB8-9784-2F25DD288214}">
      <dgm:prSet/>
      <dgm:spPr/>
      <dgm:t>
        <a:bodyPr/>
        <a:lstStyle/>
        <a:p>
          <a:endParaRPr lang="fr-CH"/>
        </a:p>
      </dgm:t>
    </dgm:pt>
    <dgm:pt modelId="{A1F7F6C5-70F0-4F63-9975-54D1C3FE466A}" type="sibTrans" cxnId="{369303B9-72B1-4CB8-9784-2F25DD288214}">
      <dgm:prSet/>
      <dgm:spPr/>
      <dgm:t>
        <a:bodyPr/>
        <a:lstStyle/>
        <a:p>
          <a:endParaRPr lang="fr-CH"/>
        </a:p>
      </dgm:t>
    </dgm:pt>
    <dgm:pt modelId="{711018B9-F797-4A4D-9A78-C6654CDA7E26}" type="pres">
      <dgm:prSet presAssocID="{5B17E765-712C-41DE-9D3D-5318ED302157}" presName="linearFlow" presStyleCnt="0">
        <dgm:presLayoutVars>
          <dgm:dir/>
          <dgm:resizeHandles val="exact"/>
        </dgm:presLayoutVars>
      </dgm:prSet>
      <dgm:spPr/>
    </dgm:pt>
    <dgm:pt modelId="{C1A53A84-55B5-4742-BA45-A30AB32222C6}" type="pres">
      <dgm:prSet presAssocID="{BA49E482-3011-4EFC-8A2A-6C51E5E0E94D}" presName="composite" presStyleCnt="0"/>
      <dgm:spPr/>
    </dgm:pt>
    <dgm:pt modelId="{58839005-DA70-4C40-B3CA-BF56A6D220B0}" type="pres">
      <dgm:prSet presAssocID="{BA49E482-3011-4EFC-8A2A-6C51E5E0E94D}" presName="imgShp" presStyleLbl="fgImgPlace1" presStyleIdx="0" presStyleCnt="3"/>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E3BA25CA-0097-468A-8AC6-E1322779F99C}" type="pres">
      <dgm:prSet presAssocID="{BA49E482-3011-4EFC-8A2A-6C51E5E0E94D}" presName="txShp" presStyleLbl="node1" presStyleIdx="0" presStyleCnt="3" custScaleY="28847">
        <dgm:presLayoutVars>
          <dgm:bulletEnabled val="1"/>
        </dgm:presLayoutVars>
      </dgm:prSet>
      <dgm:spPr/>
    </dgm:pt>
    <dgm:pt modelId="{19171CF3-0FC7-4387-8122-87A921D75042}" type="pres">
      <dgm:prSet presAssocID="{96866415-8B30-4A9D-A596-03E5D8CE9D51}" presName="spacing" presStyleCnt="0"/>
      <dgm:spPr/>
    </dgm:pt>
    <dgm:pt modelId="{CC43C1A3-826A-464B-A0A6-77266C124957}" type="pres">
      <dgm:prSet presAssocID="{D8F9CCAE-72EE-42C9-A089-E49C19509ACC}" presName="composite" presStyleCnt="0"/>
      <dgm:spPr/>
    </dgm:pt>
    <dgm:pt modelId="{39665DD7-B980-4D03-841C-0F8E7452BAA1}" type="pres">
      <dgm:prSet presAssocID="{D8F9CCAE-72EE-42C9-A089-E49C19509ACC}" presName="imgShp" presStyleLbl="fgImgPlace1" presStyleIdx="1" presStyleCnt="3" custAng="0"/>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327ECA35-6A25-4EC8-A0F2-A5155EC291E7}" type="pres">
      <dgm:prSet presAssocID="{D8F9CCAE-72EE-42C9-A089-E49C19509ACC}" presName="txShp" presStyleLbl="node1" presStyleIdx="1" presStyleCnt="3" custScaleY="28847">
        <dgm:presLayoutVars>
          <dgm:bulletEnabled val="1"/>
        </dgm:presLayoutVars>
      </dgm:prSet>
      <dgm:spPr/>
    </dgm:pt>
    <dgm:pt modelId="{C8B172E5-6A22-40F7-8027-A1BC595AD1DD}" type="pres">
      <dgm:prSet presAssocID="{07CAAD0B-BCBB-400D-A4D4-D898D3CDBBFF}" presName="spacing" presStyleCnt="0"/>
      <dgm:spPr/>
    </dgm:pt>
    <dgm:pt modelId="{189EB6BF-EFD7-4C79-B471-B1316D3ED53A}" type="pres">
      <dgm:prSet presAssocID="{6101F680-B5E8-4629-A930-48BB157CD21F}" presName="composite" presStyleCnt="0"/>
      <dgm:spPr/>
    </dgm:pt>
    <dgm:pt modelId="{8E7393A7-687D-4CCB-A957-1C51E64135A7}" type="pres">
      <dgm:prSet presAssocID="{6101F680-B5E8-4629-A930-48BB157CD21F}" presName="imgShp" presStyleLbl="fgImgPlace1" presStyleIdx="2" presStyleCnt="3"/>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010980E1-BF0B-4E33-B18B-6E5C57DE8168}" type="pres">
      <dgm:prSet presAssocID="{6101F680-B5E8-4629-A930-48BB157CD21F}" presName="txShp" presStyleLbl="node1" presStyleIdx="2" presStyleCnt="3" custScaleY="28847">
        <dgm:presLayoutVars>
          <dgm:bulletEnabled val="1"/>
        </dgm:presLayoutVars>
      </dgm:prSet>
      <dgm:spPr/>
    </dgm:pt>
  </dgm:ptLst>
  <dgm:cxnLst>
    <dgm:cxn modelId="{481B914C-C6C9-4536-8E4A-D123547967F3}" type="presOf" srcId="{5B17E765-712C-41DE-9D3D-5318ED302157}" destId="{711018B9-F797-4A4D-9A78-C6654CDA7E26}" srcOrd="0" destOrd="0" presId="urn:microsoft.com/office/officeart/2005/8/layout/vList3"/>
    <dgm:cxn modelId="{15B86953-CFB2-43F4-AE69-1DBE548BBEE2}" type="presOf" srcId="{6101F680-B5E8-4629-A930-48BB157CD21F}" destId="{010980E1-BF0B-4E33-B18B-6E5C57DE8168}" srcOrd="0" destOrd="0" presId="urn:microsoft.com/office/officeart/2005/8/layout/vList3"/>
    <dgm:cxn modelId="{4291C185-058F-44CA-BE0E-808ABE19B34C}" type="presOf" srcId="{D8F9CCAE-72EE-42C9-A089-E49C19509ACC}" destId="{327ECA35-6A25-4EC8-A0F2-A5155EC291E7}" srcOrd="0" destOrd="0" presId="urn:microsoft.com/office/officeart/2005/8/layout/vList3"/>
    <dgm:cxn modelId="{88FE40B0-D2FD-487D-9777-CD6DCF2F4927}" type="presOf" srcId="{BA49E482-3011-4EFC-8A2A-6C51E5E0E94D}" destId="{E3BA25CA-0097-468A-8AC6-E1322779F99C}" srcOrd="0" destOrd="0" presId="urn:microsoft.com/office/officeart/2005/8/layout/vList3"/>
    <dgm:cxn modelId="{369303B9-72B1-4CB8-9784-2F25DD288214}" srcId="{5B17E765-712C-41DE-9D3D-5318ED302157}" destId="{6101F680-B5E8-4629-A930-48BB157CD21F}" srcOrd="2" destOrd="0" parTransId="{09479C11-CDAC-4DC9-B3F0-93C1A988DBC8}" sibTransId="{A1F7F6C5-70F0-4F63-9975-54D1C3FE466A}"/>
    <dgm:cxn modelId="{73E4FCC3-5748-4B3E-90CB-C3984F07725D}" srcId="{5B17E765-712C-41DE-9D3D-5318ED302157}" destId="{D8F9CCAE-72EE-42C9-A089-E49C19509ACC}" srcOrd="1" destOrd="0" parTransId="{84C58FD8-4844-4842-9361-C25CB2591A2C}" sibTransId="{07CAAD0B-BCBB-400D-A4D4-D898D3CDBBFF}"/>
    <dgm:cxn modelId="{7A6A41F6-D6FE-4080-BC71-00D7C83A3180}" srcId="{5B17E765-712C-41DE-9D3D-5318ED302157}" destId="{BA49E482-3011-4EFC-8A2A-6C51E5E0E94D}" srcOrd="0" destOrd="0" parTransId="{68E9509D-4E14-4086-B24E-C43321596BC5}" sibTransId="{96866415-8B30-4A9D-A596-03E5D8CE9D51}"/>
    <dgm:cxn modelId="{F84475F1-6679-4C1C-8403-E8802C8927E5}" type="presParOf" srcId="{711018B9-F797-4A4D-9A78-C6654CDA7E26}" destId="{C1A53A84-55B5-4742-BA45-A30AB32222C6}" srcOrd="0" destOrd="0" presId="urn:microsoft.com/office/officeart/2005/8/layout/vList3"/>
    <dgm:cxn modelId="{83ACCF3F-1BD3-44AF-AB61-6E26EEE5460C}" type="presParOf" srcId="{C1A53A84-55B5-4742-BA45-A30AB32222C6}" destId="{58839005-DA70-4C40-B3CA-BF56A6D220B0}" srcOrd="0" destOrd="0" presId="urn:microsoft.com/office/officeart/2005/8/layout/vList3"/>
    <dgm:cxn modelId="{D44752F3-0798-4261-8C82-6B457D296132}" type="presParOf" srcId="{C1A53A84-55B5-4742-BA45-A30AB32222C6}" destId="{E3BA25CA-0097-468A-8AC6-E1322779F99C}" srcOrd="1" destOrd="0" presId="urn:microsoft.com/office/officeart/2005/8/layout/vList3"/>
    <dgm:cxn modelId="{39129113-205A-468D-9C47-D1B00355EDC6}" type="presParOf" srcId="{711018B9-F797-4A4D-9A78-C6654CDA7E26}" destId="{19171CF3-0FC7-4387-8122-87A921D75042}" srcOrd="1" destOrd="0" presId="urn:microsoft.com/office/officeart/2005/8/layout/vList3"/>
    <dgm:cxn modelId="{06A5890F-CDE9-4A4E-BCBB-238B34A5888A}" type="presParOf" srcId="{711018B9-F797-4A4D-9A78-C6654CDA7E26}" destId="{CC43C1A3-826A-464B-A0A6-77266C124957}" srcOrd="2" destOrd="0" presId="urn:microsoft.com/office/officeart/2005/8/layout/vList3"/>
    <dgm:cxn modelId="{11432FA9-D5EF-4024-A9CA-1DFD81A186D2}" type="presParOf" srcId="{CC43C1A3-826A-464B-A0A6-77266C124957}" destId="{39665DD7-B980-4D03-841C-0F8E7452BAA1}" srcOrd="0" destOrd="0" presId="urn:microsoft.com/office/officeart/2005/8/layout/vList3"/>
    <dgm:cxn modelId="{75D62F7A-A503-4C2F-B732-8F2BE57B8C5B}" type="presParOf" srcId="{CC43C1A3-826A-464B-A0A6-77266C124957}" destId="{327ECA35-6A25-4EC8-A0F2-A5155EC291E7}" srcOrd="1" destOrd="0" presId="urn:microsoft.com/office/officeart/2005/8/layout/vList3"/>
    <dgm:cxn modelId="{D7911B9D-8DC8-41E3-B438-72C692046FB2}" type="presParOf" srcId="{711018B9-F797-4A4D-9A78-C6654CDA7E26}" destId="{C8B172E5-6A22-40F7-8027-A1BC595AD1DD}" srcOrd="3" destOrd="0" presId="urn:microsoft.com/office/officeart/2005/8/layout/vList3"/>
    <dgm:cxn modelId="{BC314352-13C0-4290-8AC5-1DCE17630494}" type="presParOf" srcId="{711018B9-F797-4A4D-9A78-C6654CDA7E26}" destId="{189EB6BF-EFD7-4C79-B471-B1316D3ED53A}" srcOrd="4" destOrd="0" presId="urn:microsoft.com/office/officeart/2005/8/layout/vList3"/>
    <dgm:cxn modelId="{78094AB4-BD2C-4620-A769-6E7BBEBF0A90}" type="presParOf" srcId="{189EB6BF-EFD7-4C79-B471-B1316D3ED53A}" destId="{8E7393A7-687D-4CCB-A957-1C51E64135A7}" srcOrd="0" destOrd="0" presId="urn:microsoft.com/office/officeart/2005/8/layout/vList3"/>
    <dgm:cxn modelId="{F15EC8A1-957F-4F69-BC44-DCEBDA12D83D}" type="presParOf" srcId="{189EB6BF-EFD7-4C79-B471-B1316D3ED53A}" destId="{010980E1-BF0B-4E33-B18B-6E5C57DE81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17E765-712C-41DE-9D3D-5318ED302157}" type="doc">
      <dgm:prSet loTypeId="urn:microsoft.com/office/officeart/2005/8/layout/vList3" loCatId="list" qsTypeId="urn:microsoft.com/office/officeart/2005/8/quickstyle/simple1" qsCatId="simple" csTypeId="urn:microsoft.com/office/officeart/2005/8/colors/accent0_3" csCatId="mainScheme" phldr="1"/>
      <dgm:spPr/>
    </dgm:pt>
    <dgm:pt modelId="{BA49E482-3011-4EFC-8A2A-6C51E5E0E94D}">
      <dgm:prSet phldrT="[Text]"/>
      <dgm:spPr/>
      <dgm:t>
        <a:bodyPr/>
        <a:lstStyle/>
        <a:p>
          <a:r>
            <a:rPr lang="de-CH" dirty="0"/>
            <a:t>Marko Tepeluk</a:t>
          </a:r>
          <a:endParaRPr lang="fr-CH" dirty="0"/>
        </a:p>
      </dgm:t>
    </dgm:pt>
    <dgm:pt modelId="{68E9509D-4E14-4086-B24E-C43321596BC5}" type="parTrans" cxnId="{7A6A41F6-D6FE-4080-BC71-00D7C83A3180}">
      <dgm:prSet/>
      <dgm:spPr/>
      <dgm:t>
        <a:bodyPr/>
        <a:lstStyle/>
        <a:p>
          <a:endParaRPr lang="fr-CH"/>
        </a:p>
      </dgm:t>
    </dgm:pt>
    <dgm:pt modelId="{96866415-8B30-4A9D-A596-03E5D8CE9D51}" type="sibTrans" cxnId="{7A6A41F6-D6FE-4080-BC71-00D7C83A3180}">
      <dgm:prSet/>
      <dgm:spPr/>
      <dgm:t>
        <a:bodyPr/>
        <a:lstStyle/>
        <a:p>
          <a:endParaRPr lang="fr-CH"/>
        </a:p>
      </dgm:t>
    </dgm:pt>
    <dgm:pt modelId="{D8F9CCAE-72EE-42C9-A089-E49C19509ACC}">
      <dgm:prSet phldrT="[Text]"/>
      <dgm:spPr/>
      <dgm:t>
        <a:bodyPr/>
        <a:lstStyle/>
        <a:p>
          <a:r>
            <a:rPr lang="de-CH" dirty="0"/>
            <a:t>Basil </a:t>
          </a:r>
          <a:r>
            <a:rPr lang="de-CH" dirty="0" err="1"/>
            <a:t>Gnädinger</a:t>
          </a:r>
          <a:endParaRPr lang="fr-CH" dirty="0"/>
        </a:p>
      </dgm:t>
    </dgm:pt>
    <dgm:pt modelId="{84C58FD8-4844-4842-9361-C25CB2591A2C}" type="parTrans" cxnId="{73E4FCC3-5748-4B3E-90CB-C3984F07725D}">
      <dgm:prSet/>
      <dgm:spPr/>
      <dgm:t>
        <a:bodyPr/>
        <a:lstStyle/>
        <a:p>
          <a:endParaRPr lang="fr-CH"/>
        </a:p>
      </dgm:t>
    </dgm:pt>
    <dgm:pt modelId="{07CAAD0B-BCBB-400D-A4D4-D898D3CDBBFF}" type="sibTrans" cxnId="{73E4FCC3-5748-4B3E-90CB-C3984F07725D}">
      <dgm:prSet/>
      <dgm:spPr/>
      <dgm:t>
        <a:bodyPr/>
        <a:lstStyle/>
        <a:p>
          <a:endParaRPr lang="fr-CH"/>
        </a:p>
      </dgm:t>
    </dgm:pt>
    <dgm:pt modelId="{711018B9-F797-4A4D-9A78-C6654CDA7E26}" type="pres">
      <dgm:prSet presAssocID="{5B17E765-712C-41DE-9D3D-5318ED302157}" presName="linearFlow" presStyleCnt="0">
        <dgm:presLayoutVars>
          <dgm:dir/>
          <dgm:resizeHandles val="exact"/>
        </dgm:presLayoutVars>
      </dgm:prSet>
      <dgm:spPr/>
    </dgm:pt>
    <dgm:pt modelId="{C1A53A84-55B5-4742-BA45-A30AB32222C6}" type="pres">
      <dgm:prSet presAssocID="{BA49E482-3011-4EFC-8A2A-6C51E5E0E94D}" presName="composite" presStyleCnt="0"/>
      <dgm:spPr/>
    </dgm:pt>
    <dgm:pt modelId="{58839005-DA70-4C40-B3CA-BF56A6D220B0}" type="pres">
      <dgm:prSet presAssocID="{BA49E482-3011-4EFC-8A2A-6C51E5E0E94D}" presName="imgShp" presStyleLbl="fgImgPlace1" presStyleIdx="0" presStyleCnt="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E3BA25CA-0097-468A-8AC6-E1322779F99C}" type="pres">
      <dgm:prSet presAssocID="{BA49E482-3011-4EFC-8A2A-6C51E5E0E94D}" presName="txShp" presStyleLbl="node1" presStyleIdx="0" presStyleCnt="2" custScaleY="28847">
        <dgm:presLayoutVars>
          <dgm:bulletEnabled val="1"/>
        </dgm:presLayoutVars>
      </dgm:prSet>
      <dgm:spPr/>
    </dgm:pt>
    <dgm:pt modelId="{19171CF3-0FC7-4387-8122-87A921D75042}" type="pres">
      <dgm:prSet presAssocID="{96866415-8B30-4A9D-A596-03E5D8CE9D51}" presName="spacing" presStyleCnt="0"/>
      <dgm:spPr/>
    </dgm:pt>
    <dgm:pt modelId="{CC43C1A3-826A-464B-A0A6-77266C124957}" type="pres">
      <dgm:prSet presAssocID="{D8F9CCAE-72EE-42C9-A089-E49C19509ACC}" presName="composite" presStyleCnt="0"/>
      <dgm:spPr/>
    </dgm:pt>
    <dgm:pt modelId="{39665DD7-B980-4D03-841C-0F8E7452BAA1}" type="pres">
      <dgm:prSet presAssocID="{D8F9CCAE-72EE-42C9-A089-E49C19509ACC}" presName="imgShp" presStyleLbl="f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327ECA35-6A25-4EC8-A0F2-A5155EC291E7}" type="pres">
      <dgm:prSet presAssocID="{D8F9CCAE-72EE-42C9-A089-E49C19509ACC}" presName="txShp" presStyleLbl="node1" presStyleIdx="1" presStyleCnt="2" custScaleY="28847">
        <dgm:presLayoutVars>
          <dgm:bulletEnabled val="1"/>
        </dgm:presLayoutVars>
      </dgm:prSet>
      <dgm:spPr/>
    </dgm:pt>
  </dgm:ptLst>
  <dgm:cxnLst>
    <dgm:cxn modelId="{481B914C-C6C9-4536-8E4A-D123547967F3}" type="presOf" srcId="{5B17E765-712C-41DE-9D3D-5318ED302157}" destId="{711018B9-F797-4A4D-9A78-C6654CDA7E26}" srcOrd="0" destOrd="0" presId="urn:microsoft.com/office/officeart/2005/8/layout/vList3"/>
    <dgm:cxn modelId="{4291C185-058F-44CA-BE0E-808ABE19B34C}" type="presOf" srcId="{D8F9CCAE-72EE-42C9-A089-E49C19509ACC}" destId="{327ECA35-6A25-4EC8-A0F2-A5155EC291E7}" srcOrd="0" destOrd="0" presId="urn:microsoft.com/office/officeart/2005/8/layout/vList3"/>
    <dgm:cxn modelId="{88FE40B0-D2FD-487D-9777-CD6DCF2F4927}" type="presOf" srcId="{BA49E482-3011-4EFC-8A2A-6C51E5E0E94D}" destId="{E3BA25CA-0097-468A-8AC6-E1322779F99C}" srcOrd="0" destOrd="0" presId="urn:microsoft.com/office/officeart/2005/8/layout/vList3"/>
    <dgm:cxn modelId="{73E4FCC3-5748-4B3E-90CB-C3984F07725D}" srcId="{5B17E765-712C-41DE-9D3D-5318ED302157}" destId="{D8F9CCAE-72EE-42C9-A089-E49C19509ACC}" srcOrd="1" destOrd="0" parTransId="{84C58FD8-4844-4842-9361-C25CB2591A2C}" sibTransId="{07CAAD0B-BCBB-400D-A4D4-D898D3CDBBFF}"/>
    <dgm:cxn modelId="{7A6A41F6-D6FE-4080-BC71-00D7C83A3180}" srcId="{5B17E765-712C-41DE-9D3D-5318ED302157}" destId="{BA49E482-3011-4EFC-8A2A-6C51E5E0E94D}" srcOrd="0" destOrd="0" parTransId="{68E9509D-4E14-4086-B24E-C43321596BC5}" sibTransId="{96866415-8B30-4A9D-A596-03E5D8CE9D51}"/>
    <dgm:cxn modelId="{F84475F1-6679-4C1C-8403-E8802C8927E5}" type="presParOf" srcId="{711018B9-F797-4A4D-9A78-C6654CDA7E26}" destId="{C1A53A84-55B5-4742-BA45-A30AB32222C6}" srcOrd="0" destOrd="0" presId="urn:microsoft.com/office/officeart/2005/8/layout/vList3"/>
    <dgm:cxn modelId="{83ACCF3F-1BD3-44AF-AB61-6E26EEE5460C}" type="presParOf" srcId="{C1A53A84-55B5-4742-BA45-A30AB32222C6}" destId="{58839005-DA70-4C40-B3CA-BF56A6D220B0}" srcOrd="0" destOrd="0" presId="urn:microsoft.com/office/officeart/2005/8/layout/vList3"/>
    <dgm:cxn modelId="{D44752F3-0798-4261-8C82-6B457D296132}" type="presParOf" srcId="{C1A53A84-55B5-4742-BA45-A30AB32222C6}" destId="{E3BA25CA-0097-468A-8AC6-E1322779F99C}" srcOrd="1" destOrd="0" presId="urn:microsoft.com/office/officeart/2005/8/layout/vList3"/>
    <dgm:cxn modelId="{39129113-205A-468D-9C47-D1B00355EDC6}" type="presParOf" srcId="{711018B9-F797-4A4D-9A78-C6654CDA7E26}" destId="{19171CF3-0FC7-4387-8122-87A921D75042}" srcOrd="1" destOrd="0" presId="urn:microsoft.com/office/officeart/2005/8/layout/vList3"/>
    <dgm:cxn modelId="{06A5890F-CDE9-4A4E-BCBB-238B34A5888A}" type="presParOf" srcId="{711018B9-F797-4A4D-9A78-C6654CDA7E26}" destId="{CC43C1A3-826A-464B-A0A6-77266C124957}" srcOrd="2" destOrd="0" presId="urn:microsoft.com/office/officeart/2005/8/layout/vList3"/>
    <dgm:cxn modelId="{11432FA9-D5EF-4024-A9CA-1DFD81A186D2}" type="presParOf" srcId="{CC43C1A3-826A-464B-A0A6-77266C124957}" destId="{39665DD7-B980-4D03-841C-0F8E7452BAA1}" srcOrd="0" destOrd="0" presId="urn:microsoft.com/office/officeart/2005/8/layout/vList3"/>
    <dgm:cxn modelId="{75D62F7A-A503-4C2F-B732-8F2BE57B8C5B}" type="presParOf" srcId="{CC43C1A3-826A-464B-A0A6-77266C124957}" destId="{327ECA35-6A25-4EC8-A0F2-A5155EC291E7}"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A25CA-0097-468A-8AC6-E1322779F99C}">
      <dsp:nvSpPr>
        <dsp:cNvPr id="0" name=""/>
        <dsp:cNvSpPr/>
      </dsp:nvSpPr>
      <dsp:spPr>
        <a:xfrm rot="10800000">
          <a:off x="1250281" y="507324"/>
          <a:ext cx="3554500" cy="409598"/>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136" tIns="64770" rIns="120904" bIns="64770" numCol="1" spcCol="1270" anchor="ctr" anchorCtr="0">
          <a:noAutofit/>
        </a:bodyPr>
        <a:lstStyle/>
        <a:p>
          <a:pPr marL="0" lvl="0" indent="0" algn="ctr" defTabSz="755650">
            <a:lnSpc>
              <a:spcPct val="90000"/>
            </a:lnSpc>
            <a:spcBef>
              <a:spcPct val="0"/>
            </a:spcBef>
            <a:spcAft>
              <a:spcPct val="35000"/>
            </a:spcAft>
            <a:buNone/>
          </a:pPr>
          <a:r>
            <a:rPr lang="de-CH" sz="1700" kern="1200" dirty="0"/>
            <a:t>Roman Bäriswyl</a:t>
          </a:r>
          <a:endParaRPr lang="fr-CH" sz="1700" kern="1200" dirty="0"/>
        </a:p>
      </dsp:txBody>
      <dsp:txXfrm rot="10800000">
        <a:off x="1352680" y="507324"/>
        <a:ext cx="3452101" cy="409598"/>
      </dsp:txXfrm>
    </dsp:sp>
    <dsp:sp modelId="{58839005-DA70-4C40-B3CA-BF56A6D220B0}">
      <dsp:nvSpPr>
        <dsp:cNvPr id="0" name=""/>
        <dsp:cNvSpPr/>
      </dsp:nvSpPr>
      <dsp:spPr>
        <a:xfrm>
          <a:off x="540331" y="2174"/>
          <a:ext cx="1419900" cy="1419900"/>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7ECA35-6A25-4EC8-A0F2-A5155EC291E7}">
      <dsp:nvSpPr>
        <dsp:cNvPr id="0" name=""/>
        <dsp:cNvSpPr/>
      </dsp:nvSpPr>
      <dsp:spPr>
        <a:xfrm rot="10800000">
          <a:off x="1250281" y="2351075"/>
          <a:ext cx="3554500" cy="409598"/>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136" tIns="64770" rIns="120904" bIns="64770" numCol="1" spcCol="1270" anchor="ctr" anchorCtr="0">
          <a:noAutofit/>
        </a:bodyPr>
        <a:lstStyle/>
        <a:p>
          <a:pPr marL="0" lvl="0" indent="0" algn="ctr" defTabSz="755650">
            <a:lnSpc>
              <a:spcPct val="90000"/>
            </a:lnSpc>
            <a:spcBef>
              <a:spcPct val="0"/>
            </a:spcBef>
            <a:spcAft>
              <a:spcPct val="35000"/>
            </a:spcAft>
            <a:buNone/>
          </a:pPr>
          <a:r>
            <a:rPr lang="de-CH" sz="1700" kern="1200" dirty="0"/>
            <a:t>Lukas Angerer</a:t>
          </a:r>
          <a:endParaRPr lang="fr-CH" sz="1700" kern="1200" dirty="0"/>
        </a:p>
      </dsp:txBody>
      <dsp:txXfrm rot="10800000">
        <a:off x="1352680" y="2351075"/>
        <a:ext cx="3452101" cy="409598"/>
      </dsp:txXfrm>
    </dsp:sp>
    <dsp:sp modelId="{39665DD7-B980-4D03-841C-0F8E7452BAA1}">
      <dsp:nvSpPr>
        <dsp:cNvPr id="0" name=""/>
        <dsp:cNvSpPr/>
      </dsp:nvSpPr>
      <dsp:spPr>
        <a:xfrm>
          <a:off x="540331" y="1845924"/>
          <a:ext cx="1419900" cy="1419900"/>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0980E1-BF0B-4E33-B18B-6E5C57DE8168}">
      <dsp:nvSpPr>
        <dsp:cNvPr id="0" name=""/>
        <dsp:cNvSpPr/>
      </dsp:nvSpPr>
      <dsp:spPr>
        <a:xfrm rot="10800000">
          <a:off x="1250281" y="4194826"/>
          <a:ext cx="3554500" cy="409598"/>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136" tIns="64770" rIns="120904" bIns="64770" numCol="1" spcCol="1270" anchor="ctr" anchorCtr="0">
          <a:noAutofit/>
        </a:bodyPr>
        <a:lstStyle/>
        <a:p>
          <a:pPr marL="0" lvl="0" indent="0" algn="ctr" defTabSz="755650">
            <a:lnSpc>
              <a:spcPct val="90000"/>
            </a:lnSpc>
            <a:spcBef>
              <a:spcPct val="0"/>
            </a:spcBef>
            <a:spcAft>
              <a:spcPct val="35000"/>
            </a:spcAft>
            <a:buNone/>
          </a:pPr>
          <a:r>
            <a:rPr lang="de-CH" sz="1700" kern="1200" dirty="0"/>
            <a:t>Dominic Ullmann</a:t>
          </a:r>
          <a:endParaRPr lang="fr-CH" sz="1700" kern="1200" dirty="0"/>
        </a:p>
      </dsp:txBody>
      <dsp:txXfrm rot="10800000">
        <a:off x="1352680" y="4194826"/>
        <a:ext cx="3452101" cy="409598"/>
      </dsp:txXfrm>
    </dsp:sp>
    <dsp:sp modelId="{8E7393A7-687D-4CCB-A957-1C51E64135A7}">
      <dsp:nvSpPr>
        <dsp:cNvPr id="0" name=""/>
        <dsp:cNvSpPr/>
      </dsp:nvSpPr>
      <dsp:spPr>
        <a:xfrm>
          <a:off x="540331" y="3689675"/>
          <a:ext cx="1419900" cy="1419900"/>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A25CA-0097-468A-8AC6-E1322779F99C}">
      <dsp:nvSpPr>
        <dsp:cNvPr id="0" name=""/>
        <dsp:cNvSpPr/>
      </dsp:nvSpPr>
      <dsp:spPr>
        <a:xfrm rot="10800000">
          <a:off x="1245500" y="502771"/>
          <a:ext cx="3547110" cy="406230"/>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0987" tIns="64770" rIns="120904" bIns="64770" numCol="1" spcCol="1270" anchor="ctr" anchorCtr="0">
          <a:noAutofit/>
        </a:bodyPr>
        <a:lstStyle/>
        <a:p>
          <a:pPr marL="0" lvl="0" indent="0" algn="ctr" defTabSz="755650">
            <a:lnSpc>
              <a:spcPct val="90000"/>
            </a:lnSpc>
            <a:spcBef>
              <a:spcPct val="0"/>
            </a:spcBef>
            <a:spcAft>
              <a:spcPct val="35000"/>
            </a:spcAft>
            <a:buNone/>
          </a:pPr>
          <a:r>
            <a:rPr lang="de-CH" sz="1700" kern="1200" dirty="0"/>
            <a:t>Marko Tepeluk</a:t>
          </a:r>
          <a:endParaRPr lang="fr-CH" sz="1700" kern="1200" dirty="0"/>
        </a:p>
      </dsp:txBody>
      <dsp:txXfrm rot="10800000">
        <a:off x="1347057" y="502771"/>
        <a:ext cx="3445553" cy="406230"/>
      </dsp:txXfrm>
    </dsp:sp>
    <dsp:sp modelId="{58839005-DA70-4C40-B3CA-BF56A6D220B0}">
      <dsp:nvSpPr>
        <dsp:cNvPr id="0" name=""/>
        <dsp:cNvSpPr/>
      </dsp:nvSpPr>
      <dsp:spPr>
        <a:xfrm>
          <a:off x="541389" y="1774"/>
          <a:ext cx="1408222" cy="1408222"/>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7ECA35-6A25-4EC8-A0F2-A5155EC291E7}">
      <dsp:nvSpPr>
        <dsp:cNvPr id="0" name=""/>
        <dsp:cNvSpPr/>
      </dsp:nvSpPr>
      <dsp:spPr>
        <a:xfrm rot="10800000">
          <a:off x="1245500" y="2331358"/>
          <a:ext cx="3547110" cy="406230"/>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0987" tIns="64770" rIns="120904" bIns="64770" numCol="1" spcCol="1270" anchor="ctr" anchorCtr="0">
          <a:noAutofit/>
        </a:bodyPr>
        <a:lstStyle/>
        <a:p>
          <a:pPr marL="0" lvl="0" indent="0" algn="ctr" defTabSz="755650">
            <a:lnSpc>
              <a:spcPct val="90000"/>
            </a:lnSpc>
            <a:spcBef>
              <a:spcPct val="0"/>
            </a:spcBef>
            <a:spcAft>
              <a:spcPct val="35000"/>
            </a:spcAft>
            <a:buNone/>
          </a:pPr>
          <a:r>
            <a:rPr lang="de-CH" sz="1700" kern="1200" dirty="0"/>
            <a:t>Basil </a:t>
          </a:r>
          <a:r>
            <a:rPr lang="de-CH" sz="1700" kern="1200" dirty="0" err="1"/>
            <a:t>Gnädinger</a:t>
          </a:r>
          <a:endParaRPr lang="fr-CH" sz="1700" kern="1200" dirty="0"/>
        </a:p>
      </dsp:txBody>
      <dsp:txXfrm rot="10800000">
        <a:off x="1347057" y="2331358"/>
        <a:ext cx="3445553" cy="406230"/>
      </dsp:txXfrm>
    </dsp:sp>
    <dsp:sp modelId="{39665DD7-B980-4D03-841C-0F8E7452BAA1}">
      <dsp:nvSpPr>
        <dsp:cNvPr id="0" name=""/>
        <dsp:cNvSpPr/>
      </dsp:nvSpPr>
      <dsp:spPr>
        <a:xfrm>
          <a:off x="541389" y="1830362"/>
          <a:ext cx="1408222" cy="1408222"/>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EBEB57-0084-47A2-B33B-2578150FCB6E}" type="datetimeFigureOut">
              <a:rPr lang="fr-FR" smtClean="0"/>
              <a:t>26/10/2019</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221941-1314-4533-B909-7F4A5860BFCA}" type="slidenum">
              <a:rPr lang="fr-FR" smtClean="0"/>
              <a:t>‹#›</a:t>
            </a:fld>
            <a:endParaRPr lang="fr-FR"/>
          </a:p>
        </p:txBody>
      </p:sp>
      <p:pic>
        <p:nvPicPr>
          <p:cNvPr id="6" name="Espace réservé pour une image  3"/>
          <p:cNvPicPr>
            <a:picLocks noChangeAspect="1"/>
          </p:cNvPicPr>
          <p:nvPr/>
        </p:nvPicPr>
        <p:blipFill rotWithShape="1">
          <a:blip r:embed="rId2" cstate="email">
            <a:extLst>
              <a:ext uri="{28A0092B-C50C-407E-A947-70E740481C1C}">
                <a14:useLocalDpi xmlns:a14="http://schemas.microsoft.com/office/drawing/2010/main"/>
              </a:ext>
            </a:extLst>
          </a:blip>
          <a:srcRect t="-22875" b="-22875"/>
          <a:stretch/>
        </p:blipFill>
        <p:spPr>
          <a:xfrm>
            <a:off x="2724489" y="33769"/>
            <a:ext cx="1407436" cy="447820"/>
          </a:xfrm>
          <a:prstGeom prst="rect">
            <a:avLst/>
          </a:prstGeom>
        </p:spPr>
      </p:pic>
    </p:spTree>
    <p:extLst>
      <p:ext uri="{BB962C8B-B14F-4D97-AF65-F5344CB8AC3E}">
        <p14:creationId xmlns:p14="http://schemas.microsoft.com/office/powerpoint/2010/main" val="4547606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3EB116-3272-4BAB-8158-EC5CC3577572}" type="datetimeFigureOut">
              <a:rPr lang="fr-FR" smtClean="0"/>
              <a:t>26/10/2019</a:t>
            </a:fld>
            <a:endParaRPr lang="fr-FR"/>
          </a:p>
        </p:txBody>
      </p:sp>
      <p:sp>
        <p:nvSpPr>
          <p:cNvPr id="4" name="Espace réservé de l'image des diapositives 3"/>
          <p:cNvSpPr>
            <a:spLocks noGrp="1" noRot="1" noChangeAspect="1"/>
          </p:cNvSpPr>
          <p:nvPr>
            <p:ph type="sldImg" idx="2"/>
          </p:nvPr>
        </p:nvSpPr>
        <p:spPr>
          <a:xfrm>
            <a:off x="279400" y="646618"/>
            <a:ext cx="6299200" cy="35433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71484" y="4354947"/>
            <a:ext cx="6315032" cy="4144240"/>
          </a:xfrm>
          <a:prstGeom prst="rect">
            <a:avLst/>
          </a:prstGeom>
        </p:spPr>
        <p:txBody>
          <a:bodyPr vert="horz" lIns="91440" tIns="45720" rIns="91440" bIns="45720" rtlCol="0"/>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6E6462-0EE7-407C-A1EC-7992EB756446}" type="slidenum">
              <a:rPr lang="fr-FR" smtClean="0"/>
              <a:t>‹#›</a:t>
            </a:fld>
            <a:endParaRPr lang="fr-FR"/>
          </a:p>
        </p:txBody>
      </p:sp>
      <p:pic>
        <p:nvPicPr>
          <p:cNvPr id="8" name="Espace réservé pour une image  3"/>
          <p:cNvPicPr>
            <a:picLocks noChangeAspect="1"/>
          </p:cNvPicPr>
          <p:nvPr/>
        </p:nvPicPr>
        <p:blipFill rotWithShape="1">
          <a:blip r:embed="rId2">
            <a:extLst>
              <a:ext uri="{28A0092B-C50C-407E-A947-70E740481C1C}">
                <a14:useLocalDpi xmlns:a14="http://schemas.microsoft.com/office/drawing/2010/main" val="0"/>
              </a:ext>
            </a:extLst>
          </a:blip>
          <a:srcRect t="-22875" b="-22875"/>
          <a:stretch/>
        </p:blipFill>
        <p:spPr>
          <a:xfrm>
            <a:off x="2724489" y="33769"/>
            <a:ext cx="1407436" cy="447820"/>
          </a:xfrm>
          <a:prstGeom prst="rect">
            <a:avLst/>
          </a:prstGeom>
        </p:spPr>
      </p:pic>
    </p:spTree>
    <p:extLst>
      <p:ext uri="{BB962C8B-B14F-4D97-AF65-F5344CB8AC3E}">
        <p14:creationId xmlns:p14="http://schemas.microsoft.com/office/powerpoint/2010/main" val="22142277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1</a:t>
            </a:fld>
            <a:endParaRPr lang="fr-FR"/>
          </a:p>
        </p:txBody>
      </p:sp>
    </p:spTree>
    <p:extLst>
      <p:ext uri="{BB962C8B-B14F-4D97-AF65-F5344CB8AC3E}">
        <p14:creationId xmlns:p14="http://schemas.microsoft.com/office/powerpoint/2010/main" val="1672659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E6462-0EE7-407C-A1EC-7992EB756446}" type="slidenum">
              <a:rPr lang="fr-FR" smtClean="0"/>
              <a:t>2</a:t>
            </a:fld>
            <a:endParaRPr lang="fr-FR"/>
          </a:p>
        </p:txBody>
      </p:sp>
    </p:spTree>
    <p:extLst>
      <p:ext uri="{BB962C8B-B14F-4D97-AF65-F5344CB8AC3E}">
        <p14:creationId xmlns:p14="http://schemas.microsoft.com/office/powerpoint/2010/main" val="3406471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r>
              <a:rPr lang="de-CH" dirty="0"/>
              <a:t>Story: </a:t>
            </a:r>
            <a:r>
              <a:rPr lang="de-CH" dirty="0" err="1"/>
              <a:t>Two</a:t>
            </a:r>
            <a:r>
              <a:rPr lang="de-CH" dirty="0"/>
              <a:t> </a:t>
            </a:r>
            <a:r>
              <a:rPr lang="de-CH" dirty="0" err="1"/>
              <a:t>twin</a:t>
            </a:r>
            <a:r>
              <a:rPr lang="de-CH" dirty="0"/>
              <a:t> </a:t>
            </a:r>
            <a:r>
              <a:rPr lang="de-CH" dirty="0" err="1"/>
              <a:t>Astronauts</a:t>
            </a:r>
            <a:r>
              <a:rPr lang="de-CH" dirty="0"/>
              <a:t> </a:t>
            </a:r>
            <a:r>
              <a:rPr lang="de-CH" dirty="0" err="1"/>
              <a:t>were</a:t>
            </a:r>
            <a:r>
              <a:rPr lang="de-CH" dirty="0"/>
              <a:t> </a:t>
            </a:r>
            <a:r>
              <a:rPr lang="de-CH" dirty="0" err="1"/>
              <a:t>sent</a:t>
            </a:r>
            <a:r>
              <a:rPr lang="de-CH" dirty="0"/>
              <a:t> </a:t>
            </a:r>
            <a:r>
              <a:rPr lang="de-CH" dirty="0" err="1"/>
              <a:t>to</a:t>
            </a:r>
            <a:r>
              <a:rPr lang="de-CH" dirty="0"/>
              <a:t> Mars </a:t>
            </a:r>
            <a:r>
              <a:rPr lang="de-CH" dirty="0" err="1"/>
              <a:t>to</a:t>
            </a:r>
            <a:r>
              <a:rPr lang="de-CH" dirty="0"/>
              <a:t> </a:t>
            </a:r>
            <a:r>
              <a:rPr lang="de-CH" dirty="0" err="1"/>
              <a:t>look</a:t>
            </a:r>
            <a:r>
              <a:rPr lang="de-CH" dirty="0"/>
              <a:t> </a:t>
            </a:r>
            <a:r>
              <a:rPr lang="de-CH" dirty="0" err="1"/>
              <a:t>for</a:t>
            </a:r>
            <a:r>
              <a:rPr lang="de-CH" dirty="0"/>
              <a:t> </a:t>
            </a:r>
            <a:r>
              <a:rPr lang="de-CH" dirty="0" err="1"/>
              <a:t>the</a:t>
            </a:r>
            <a:r>
              <a:rPr lang="de-CH" dirty="0"/>
              <a:t> ideal </a:t>
            </a:r>
            <a:r>
              <a:rPr lang="de-CH" dirty="0" err="1"/>
              <a:t>homebase</a:t>
            </a:r>
            <a:r>
              <a:rPr lang="de-CH" dirty="0"/>
              <a:t> </a:t>
            </a:r>
            <a:r>
              <a:rPr lang="de-CH" dirty="0" err="1"/>
              <a:t>to</a:t>
            </a:r>
            <a:r>
              <a:rPr lang="de-CH" dirty="0"/>
              <a:t> </a:t>
            </a:r>
            <a:r>
              <a:rPr lang="de-CH" dirty="0" err="1"/>
              <a:t>start</a:t>
            </a:r>
            <a:r>
              <a:rPr lang="de-CH" dirty="0"/>
              <a:t> </a:t>
            </a:r>
            <a:r>
              <a:rPr lang="de-CH" dirty="0" err="1"/>
              <a:t>the</a:t>
            </a:r>
            <a:r>
              <a:rPr lang="de-CH" dirty="0"/>
              <a:t> </a:t>
            </a:r>
            <a:r>
              <a:rPr lang="de-CH" dirty="0" err="1"/>
              <a:t>colonization</a:t>
            </a:r>
            <a:r>
              <a:rPr lang="de-CH" dirty="0"/>
              <a:t> </a:t>
            </a:r>
            <a:r>
              <a:rPr lang="de-CH" dirty="0" err="1"/>
              <a:t>of</a:t>
            </a:r>
            <a:r>
              <a:rPr lang="de-CH" dirty="0"/>
              <a:t> Mars. The last </a:t>
            </a:r>
            <a:r>
              <a:rPr lang="de-CH" dirty="0" err="1"/>
              <a:t>message</a:t>
            </a:r>
            <a:r>
              <a:rPr lang="de-CH" dirty="0"/>
              <a:t> </a:t>
            </a:r>
            <a:r>
              <a:rPr lang="de-CH" dirty="0" err="1"/>
              <a:t>we</a:t>
            </a:r>
            <a:r>
              <a:rPr lang="de-CH" dirty="0"/>
              <a:t> </a:t>
            </a:r>
            <a:r>
              <a:rPr lang="de-CH" dirty="0" err="1"/>
              <a:t>received</a:t>
            </a:r>
            <a:r>
              <a:rPr lang="de-CH" dirty="0"/>
              <a:t> </a:t>
            </a:r>
            <a:r>
              <a:rPr lang="de-CH" dirty="0" err="1"/>
              <a:t>were</a:t>
            </a:r>
            <a:r>
              <a:rPr lang="de-CH" dirty="0"/>
              <a:t>: «Hot spring </a:t>
            </a:r>
            <a:r>
              <a:rPr lang="de-CH" dirty="0" err="1"/>
              <a:t>detected</a:t>
            </a:r>
            <a:r>
              <a:rPr lang="de-CH" dirty="0"/>
              <a:t>. </a:t>
            </a:r>
            <a:r>
              <a:rPr lang="de-CH" dirty="0" err="1"/>
              <a:t>We</a:t>
            </a:r>
            <a:r>
              <a:rPr lang="de-CH" dirty="0"/>
              <a:t> </a:t>
            </a:r>
            <a:r>
              <a:rPr lang="de-CH" dirty="0" err="1"/>
              <a:t>are</a:t>
            </a:r>
            <a:r>
              <a:rPr lang="de-CH" dirty="0"/>
              <a:t> </a:t>
            </a:r>
            <a:r>
              <a:rPr lang="de-CH" dirty="0" err="1"/>
              <a:t>moving</a:t>
            </a:r>
            <a:r>
              <a:rPr lang="de-CH" dirty="0"/>
              <a:t> in.» 24 </a:t>
            </a:r>
            <a:r>
              <a:rPr lang="de-CH" dirty="0" err="1"/>
              <a:t>hours</a:t>
            </a:r>
            <a:r>
              <a:rPr lang="de-CH" dirty="0"/>
              <a:t> </a:t>
            </a:r>
            <a:r>
              <a:rPr lang="de-CH" dirty="0" err="1"/>
              <a:t>passed</a:t>
            </a:r>
            <a:r>
              <a:rPr lang="de-CH" dirty="0"/>
              <a:t> </a:t>
            </a:r>
            <a:r>
              <a:rPr lang="de-CH" dirty="0" err="1"/>
              <a:t>without</a:t>
            </a:r>
            <a:r>
              <a:rPr lang="de-CH" dirty="0"/>
              <a:t> </a:t>
            </a:r>
            <a:r>
              <a:rPr lang="de-CH" dirty="0" err="1"/>
              <a:t>response</a:t>
            </a:r>
            <a:r>
              <a:rPr lang="de-CH" dirty="0"/>
              <a:t> </a:t>
            </a:r>
            <a:r>
              <a:rPr lang="de-CH" dirty="0" err="1"/>
              <a:t>and</a:t>
            </a:r>
            <a:r>
              <a:rPr lang="de-CH" dirty="0"/>
              <a:t> </a:t>
            </a:r>
            <a:r>
              <a:rPr lang="de-CH" dirty="0" err="1"/>
              <a:t>now</a:t>
            </a:r>
            <a:r>
              <a:rPr lang="de-CH" dirty="0"/>
              <a:t> </a:t>
            </a:r>
            <a:r>
              <a:rPr lang="de-CH" dirty="0" err="1"/>
              <a:t>it</a:t>
            </a:r>
            <a:r>
              <a:rPr lang="de-CH" dirty="0"/>
              <a:t> </a:t>
            </a:r>
            <a:r>
              <a:rPr lang="de-CH" dirty="0" err="1"/>
              <a:t>is</a:t>
            </a:r>
            <a:r>
              <a:rPr lang="de-CH" dirty="0"/>
              <a:t> time </a:t>
            </a:r>
            <a:r>
              <a:rPr lang="de-CH" dirty="0" err="1"/>
              <a:t>to</a:t>
            </a:r>
            <a:r>
              <a:rPr lang="de-CH" dirty="0"/>
              <a:t> </a:t>
            </a:r>
            <a:r>
              <a:rPr lang="de-CH" dirty="0" err="1"/>
              <a:t>start</a:t>
            </a:r>
            <a:r>
              <a:rPr lang="de-CH" dirty="0"/>
              <a:t> </a:t>
            </a:r>
            <a:r>
              <a:rPr lang="de-CH" dirty="0" err="1"/>
              <a:t>the</a:t>
            </a:r>
            <a:r>
              <a:rPr lang="de-CH" dirty="0"/>
              <a:t> </a:t>
            </a:r>
            <a:r>
              <a:rPr lang="de-CH" dirty="0" err="1"/>
              <a:t>investigation</a:t>
            </a:r>
            <a:r>
              <a:rPr lang="de-CH" dirty="0"/>
              <a:t> </a:t>
            </a:r>
            <a:r>
              <a:rPr lang="de-CH" dirty="0" err="1"/>
              <a:t>of</a:t>
            </a:r>
            <a:r>
              <a:rPr lang="de-CH" dirty="0"/>
              <a:t> </a:t>
            </a:r>
            <a:r>
              <a:rPr lang="de-CH" dirty="0" err="1"/>
              <a:t>our</a:t>
            </a:r>
            <a:r>
              <a:rPr lang="de-CH" dirty="0"/>
              <a:t> </a:t>
            </a:r>
            <a:r>
              <a:rPr lang="de-CH" dirty="0" err="1"/>
              <a:t>missing</a:t>
            </a:r>
            <a:r>
              <a:rPr lang="de-CH" dirty="0"/>
              <a:t> </a:t>
            </a:r>
            <a:r>
              <a:rPr lang="de-CH" dirty="0" err="1"/>
              <a:t>astronauts</a:t>
            </a:r>
            <a:r>
              <a:rPr lang="de-CH" dirty="0"/>
              <a:t>.</a:t>
            </a:r>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5</a:t>
            </a:fld>
            <a:endParaRPr lang="fr-FR"/>
          </a:p>
        </p:txBody>
      </p:sp>
    </p:spTree>
    <p:extLst>
      <p:ext uri="{BB962C8B-B14F-4D97-AF65-F5344CB8AC3E}">
        <p14:creationId xmlns:p14="http://schemas.microsoft.com/office/powerpoint/2010/main" val="21649019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rgbClr val="797A7B"/>
        </a:solidFill>
        <a:effectLst/>
      </p:bgPr>
    </p:bg>
    <p:spTree>
      <p:nvGrpSpPr>
        <p:cNvPr id="1" name=""/>
        <p:cNvGrpSpPr/>
        <p:nvPr/>
      </p:nvGrpSpPr>
      <p:grpSpPr>
        <a:xfrm>
          <a:off x="0" y="0"/>
          <a:ext cx="0" cy="0"/>
          <a:chOff x="0" y="0"/>
          <a:chExt cx="0" cy="0"/>
        </a:xfrm>
      </p:grpSpPr>
      <p:sp>
        <p:nvSpPr>
          <p:cNvPr id="20" name="Title 6"/>
          <p:cNvSpPr>
            <a:spLocks noGrp="1"/>
          </p:cNvSpPr>
          <p:nvPr>
            <p:ph type="title" hasCustomPrompt="1"/>
          </p:nvPr>
        </p:nvSpPr>
        <p:spPr>
          <a:xfrm>
            <a:off x="828054" y="2687576"/>
            <a:ext cx="7154334" cy="1655763"/>
          </a:xfrm>
        </p:spPr>
        <p:txBody>
          <a:bodyPr tIns="36000" bIns="0"/>
          <a:lstStyle>
            <a:lvl1pPr algn="l">
              <a:defRPr sz="4200" b="1">
                <a:solidFill>
                  <a:schemeClr val="bg1"/>
                </a:solidFill>
                <a:latin typeface="+mn-lt"/>
              </a:defRPr>
            </a:lvl1pPr>
          </a:lstStyle>
          <a:p>
            <a:r>
              <a:rPr lang="en-US" dirty="0"/>
              <a:t>Click to edit master title style</a:t>
            </a:r>
            <a:endParaRPr lang="en-GB" dirty="0"/>
          </a:p>
        </p:txBody>
      </p:sp>
      <p:sp>
        <p:nvSpPr>
          <p:cNvPr id="22" name="Sous-titre 2"/>
          <p:cNvSpPr>
            <a:spLocks noGrp="1"/>
          </p:cNvSpPr>
          <p:nvPr>
            <p:ph type="subTitle" idx="1" hasCustomPrompt="1"/>
          </p:nvPr>
        </p:nvSpPr>
        <p:spPr>
          <a:xfrm>
            <a:off x="828054" y="4348483"/>
            <a:ext cx="7154334" cy="1655762"/>
          </a:xfrm>
        </p:spPr>
        <p:txBody>
          <a:bodyPr tIns="0" bIns="0">
            <a:normAutofit/>
          </a:bodyPr>
          <a:lstStyle>
            <a:lvl1pPr marL="0" indent="0" algn="l">
              <a:lnSpc>
                <a:spcPct val="100000"/>
              </a:lnSpc>
              <a:buNone/>
              <a:defRPr sz="4200" b="1">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6" name="Shape 305"/>
          <p:cNvSpPr/>
          <p:nvPr userDrawn="1"/>
        </p:nvSpPr>
        <p:spPr>
          <a:xfrm>
            <a:off x="10846277" y="1384982"/>
            <a:ext cx="395049" cy="0"/>
          </a:xfrm>
          <a:prstGeom prst="line">
            <a:avLst/>
          </a:prstGeom>
          <a:ln w="25400">
            <a:solidFill>
              <a:srgbClr val="FFFFFF"/>
            </a:solidFill>
            <a:miter lim="400000"/>
          </a:ln>
        </p:spPr>
        <p:txBody>
          <a:bodyPr lIns="50800" tIns="50800" rIns="50800" bIns="50800" anchor="ctr"/>
          <a:lstStyle/>
          <a:p>
            <a:pPr>
              <a:defRPr sz="3200"/>
            </a:pPr>
            <a:endParaRPr lang="en-GB" dirty="0"/>
          </a:p>
        </p:txBody>
      </p:sp>
      <p:sp>
        <p:nvSpPr>
          <p:cNvPr id="13" name="Shape 304"/>
          <p:cNvSpPr/>
          <p:nvPr userDrawn="1"/>
        </p:nvSpPr>
        <p:spPr>
          <a:xfrm>
            <a:off x="9673591" y="5178386"/>
            <a:ext cx="1554479" cy="639484"/>
          </a:xfrm>
          <a:prstGeom prst="rect">
            <a:avLst/>
          </a:prstGeom>
          <a:solidFill>
            <a:schemeClr val="bg1"/>
          </a:solidFill>
          <a:ln w="12700">
            <a:solidFill>
              <a:srgbClr val="FFFFFF">
                <a:alpha val="35000"/>
              </a:srgbClr>
            </a:solidFill>
            <a:miter lim="400000"/>
          </a:ln>
        </p:spPr>
        <p:txBody>
          <a:bodyPr lIns="50800" tIns="50800" rIns="50800" bIns="50800" anchor="ctr"/>
          <a:lstStyle/>
          <a:p>
            <a:pPr>
              <a:defRPr sz="3200">
                <a:solidFill>
                  <a:srgbClr val="FFFFFF"/>
                </a:solidFill>
              </a:defRPr>
            </a:pPr>
            <a:endParaRPr lang="en-GB" dirty="0"/>
          </a:p>
        </p:txBody>
      </p:sp>
      <p:sp>
        <p:nvSpPr>
          <p:cNvPr id="14" name="Shape 305"/>
          <p:cNvSpPr/>
          <p:nvPr userDrawn="1"/>
        </p:nvSpPr>
        <p:spPr>
          <a:xfrm>
            <a:off x="11222737" y="5491599"/>
            <a:ext cx="969264" cy="0"/>
          </a:xfrm>
          <a:prstGeom prst="line">
            <a:avLst/>
          </a:prstGeom>
          <a:ln w="12700">
            <a:solidFill>
              <a:srgbClr val="FFFFFF">
                <a:alpha val="35000"/>
              </a:srgbClr>
            </a:solidFill>
            <a:miter lim="400000"/>
          </a:ln>
        </p:spPr>
        <p:txBody>
          <a:bodyPr lIns="50800" tIns="50800" rIns="50800" bIns="50800" anchor="ctr"/>
          <a:lstStyle/>
          <a:p>
            <a:pPr>
              <a:defRPr sz="3200"/>
            </a:pPr>
            <a:endParaRPr lang="en-GB" dirty="0"/>
          </a:p>
        </p:txBody>
      </p:sp>
      <p:sp>
        <p:nvSpPr>
          <p:cNvPr id="8" name="Espace réservé du texte 7"/>
          <p:cNvSpPr>
            <a:spLocks noGrp="1"/>
          </p:cNvSpPr>
          <p:nvPr>
            <p:ph type="body" sz="quarter" idx="12" hasCustomPrompt="1"/>
          </p:nvPr>
        </p:nvSpPr>
        <p:spPr>
          <a:xfrm>
            <a:off x="9213623" y="1322668"/>
            <a:ext cx="1632178" cy="138499"/>
          </a:xfrm>
        </p:spPr>
        <p:txBody>
          <a:bodyPr wrap="none" tIns="0" bIns="0" anchor="ctr">
            <a:spAutoFit/>
          </a:bodyPr>
          <a:lstStyle>
            <a:lvl1pPr marL="0" indent="0" algn="r">
              <a:buNone/>
              <a:defRPr sz="1000" b="1">
                <a:solidFill>
                  <a:schemeClr val="bg1"/>
                </a:solidFill>
              </a:defRPr>
            </a:lvl1pPr>
          </a:lstStyle>
          <a:p>
            <a:pPr lvl="0"/>
            <a:r>
              <a:rPr lang="fr-FR" dirty="0"/>
              <a:t>Click to </a:t>
            </a:r>
            <a:r>
              <a:rPr lang="fr-FR" dirty="0" err="1"/>
              <a:t>add</a:t>
            </a:r>
            <a:r>
              <a:rPr lang="fr-FR" dirty="0"/>
              <a:t> client </a:t>
            </a:r>
            <a:r>
              <a:rPr lang="fr-FR" dirty="0" err="1"/>
              <a:t>name</a:t>
            </a:r>
            <a:endParaRPr lang="fr-FR" dirty="0"/>
          </a:p>
        </p:txBody>
      </p:sp>
      <p:sp>
        <p:nvSpPr>
          <p:cNvPr id="25" name="Espace réservé du texte 7"/>
          <p:cNvSpPr>
            <a:spLocks noGrp="1"/>
          </p:cNvSpPr>
          <p:nvPr>
            <p:ph type="body" sz="quarter" idx="14" hasCustomPrompt="1"/>
          </p:nvPr>
        </p:nvSpPr>
        <p:spPr>
          <a:xfrm>
            <a:off x="9704142" y="1515073"/>
            <a:ext cx="1141658" cy="138499"/>
          </a:xfrm>
        </p:spPr>
        <p:txBody>
          <a:bodyPr wrap="none" tIns="0" bIns="0" anchor="ctr">
            <a:spAutoFit/>
          </a:bodyPr>
          <a:lstStyle>
            <a:lvl1pPr marL="0" indent="0" algn="r">
              <a:buNone/>
              <a:defRPr sz="1000" b="0" baseline="0">
                <a:solidFill>
                  <a:schemeClr val="bg1">
                    <a:lumMod val="65000"/>
                  </a:schemeClr>
                </a:solidFill>
              </a:defRPr>
            </a:lvl1pPr>
          </a:lstStyle>
          <a:p>
            <a:pPr lvl="0"/>
            <a:r>
              <a:rPr lang="fr-FR" dirty="0"/>
              <a:t>Click to </a:t>
            </a:r>
            <a:r>
              <a:rPr lang="fr-FR" dirty="0" err="1"/>
              <a:t>add</a:t>
            </a:r>
            <a:r>
              <a:rPr lang="fr-FR" dirty="0"/>
              <a:t> date</a:t>
            </a:r>
          </a:p>
        </p:txBody>
      </p:sp>
      <p:sp>
        <p:nvSpPr>
          <p:cNvPr id="17" name="Rectangle 16"/>
          <p:cNvSpPr/>
          <p:nvPr userDrawn="1"/>
        </p:nvSpPr>
        <p:spPr>
          <a:xfrm>
            <a:off x="12287374" y="0"/>
            <a:ext cx="1885826" cy="1323439"/>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add a background image:</a:t>
            </a:r>
          </a:p>
          <a:p>
            <a:pPr marL="171450" indent="-171450">
              <a:buFont typeface="Arial" panose="020B0604020202020204" pitchFamily="34" charset="0"/>
              <a:buChar char="•"/>
            </a:pPr>
            <a:r>
              <a:rPr lang="en-GB" sz="1000" dirty="0">
                <a:solidFill>
                  <a:srgbClr val="595959"/>
                </a:solidFill>
              </a:rPr>
              <a:t>Right click on the slide</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Select “picture or texture”</a:t>
            </a:r>
          </a:p>
          <a:p>
            <a:pPr marL="171450" indent="-171450">
              <a:buFont typeface="Arial" panose="020B0604020202020204" pitchFamily="34" charset="0"/>
              <a:buChar char="•"/>
            </a:pPr>
            <a:r>
              <a:rPr lang="en-GB" sz="1000" dirty="0">
                <a:solidFill>
                  <a:srgbClr val="595959"/>
                </a:solidFill>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dirty="0">
                <a:solidFill>
                  <a:srgbClr val="595959"/>
                </a:solidFill>
              </a:rPr>
              <a:t>We recommend to use a landscape picture </a:t>
            </a:r>
          </a:p>
        </p:txBody>
      </p:sp>
      <p:sp>
        <p:nvSpPr>
          <p:cNvPr id="2" name="TextBox 1"/>
          <p:cNvSpPr txBox="1"/>
          <p:nvPr userDrawn="1"/>
        </p:nvSpPr>
        <p:spPr>
          <a:xfrm>
            <a:off x="10125720" y="1069467"/>
            <a:ext cx="720080" cy="246221"/>
          </a:xfrm>
          <a:prstGeom prst="rect">
            <a:avLst/>
          </a:prstGeom>
          <a:noFill/>
        </p:spPr>
        <p:txBody>
          <a:bodyPr wrap="square" rtlCol="0">
            <a:spAutoFit/>
          </a:bodyPr>
          <a:lstStyle/>
          <a:p>
            <a:pPr algn="r"/>
            <a:r>
              <a:rPr lang="de-CH" sz="1000" b="0" kern="1200" dirty="0">
                <a:solidFill>
                  <a:schemeClr val="bg1">
                    <a:lumMod val="65000"/>
                  </a:schemeClr>
                </a:solidFill>
                <a:latin typeface="+mn-lt"/>
                <a:ea typeface="+mn-ea"/>
                <a:cs typeface="+mn-cs"/>
              </a:rPr>
              <a:t>ELCA</a:t>
            </a:r>
            <a:r>
              <a:rPr lang="de-CH" sz="1000" baseline="0" dirty="0"/>
              <a:t> </a:t>
            </a:r>
            <a:r>
              <a:rPr lang="de-CH" sz="1000" b="0" kern="1200" dirty="0">
                <a:solidFill>
                  <a:schemeClr val="bg1">
                    <a:lumMod val="65000"/>
                  </a:schemeClr>
                </a:solidFill>
                <a:latin typeface="+mn-lt"/>
                <a:ea typeface="+mn-ea"/>
                <a:cs typeface="+mn-cs"/>
              </a:rPr>
              <a:t>for</a:t>
            </a:r>
          </a:p>
        </p:txBody>
      </p:sp>
      <p:sp>
        <p:nvSpPr>
          <p:cNvPr id="18" name="Espace réservé pour une image  7"/>
          <p:cNvSpPr>
            <a:spLocks noGrp="1"/>
          </p:cNvSpPr>
          <p:nvPr>
            <p:ph type="pic" sz="quarter" idx="16" hasCustomPrompt="1"/>
          </p:nvPr>
        </p:nvSpPr>
        <p:spPr>
          <a:xfrm>
            <a:off x="9871230" y="5279970"/>
            <a:ext cx="1159200" cy="453600"/>
          </a:xfrm>
          <a:solidFill>
            <a:schemeClr val="bg1"/>
          </a:solidFill>
        </p:spPr>
        <p:txBody>
          <a:bodyPr/>
          <a:lstStyle>
            <a:lvl1pPr marL="0" indent="0">
              <a:buNone/>
              <a:defRPr>
                <a:noFill/>
              </a:defRPr>
            </a:lvl1pPr>
          </a:lstStyle>
          <a:p>
            <a:r>
              <a:rPr lang="en-GB" dirty="0"/>
              <a:t>.</a:t>
            </a:r>
            <a:endParaRPr lang="fr-FR" dirty="0"/>
          </a:p>
        </p:txBody>
      </p:sp>
      <p:pic>
        <p:nvPicPr>
          <p:cNvPr id="15" name="Picture 14">
            <a:extLst>
              <a:ext uri="{FF2B5EF4-FFF2-40B4-BE49-F238E27FC236}">
                <a16:creationId xmlns:a16="http://schemas.microsoft.com/office/drawing/2014/main" id="{5D797870-C33E-450D-BC30-919164AE66B8}"/>
              </a:ext>
            </a:extLst>
          </p:cNvPr>
          <p:cNvPicPr>
            <a:picLocks noChangeAspect="1"/>
          </p:cNvPicPr>
          <p:nvPr userDrawn="1"/>
        </p:nvPicPr>
        <p:blipFill>
          <a:blip r:embed="rId2"/>
          <a:stretch>
            <a:fillRect/>
          </a:stretch>
        </p:blipFill>
        <p:spPr>
          <a:xfrm>
            <a:off x="9696399" y="6021288"/>
            <a:ext cx="1592525" cy="386916"/>
          </a:xfrm>
          <a:prstGeom prst="rect">
            <a:avLst/>
          </a:prstGeom>
        </p:spPr>
      </p:pic>
      <p:pic>
        <p:nvPicPr>
          <p:cNvPr id="19" name="Picture 12">
            <a:extLst>
              <a:ext uri="{FF2B5EF4-FFF2-40B4-BE49-F238E27FC236}">
                <a16:creationId xmlns:a16="http://schemas.microsoft.com/office/drawing/2014/main" id="{4777D74D-58AA-40EE-84AF-92CD53E77ED7}"/>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3200" cy="6870722"/>
          </a:xfrm>
          <a:prstGeom prst="rect">
            <a:avLst/>
          </a:prstGeom>
        </p:spPr>
      </p:pic>
    </p:spTree>
    <p:extLst>
      <p:ext uri="{BB962C8B-B14F-4D97-AF65-F5344CB8AC3E}">
        <p14:creationId xmlns:p14="http://schemas.microsoft.com/office/powerpoint/2010/main" val="298900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on the right">
    <p:bg>
      <p:bgPr>
        <a:solidFill>
          <a:srgbClr val="8C8C8C"/>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607923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Espace réservé du texte 9"/>
          <p:cNvSpPr>
            <a:spLocks noGrp="1"/>
          </p:cNvSpPr>
          <p:nvPr>
            <p:ph type="body" sz="quarter" idx="10" hasCustomPrompt="1"/>
          </p:nvPr>
        </p:nvSpPr>
        <p:spPr>
          <a:xfrm>
            <a:off x="555625" y="871537"/>
            <a:ext cx="5041023" cy="3376663"/>
          </a:xfrm>
        </p:spPr>
        <p:txBody>
          <a:bodyPr bIns="72000" anchor="b">
            <a:normAutofit/>
          </a:bodyPr>
          <a:lstStyle>
            <a:lvl1pPr marL="0" indent="0" algn="r">
              <a:buNone/>
              <a:defRPr sz="4400" b="0">
                <a:solidFill>
                  <a:schemeClr val="bg1"/>
                </a:solidFill>
              </a:defRPr>
            </a:lvl1pPr>
          </a:lstStyle>
          <a:p>
            <a:pPr lvl="0"/>
            <a:r>
              <a:rPr lang="en-GB" dirty="0"/>
              <a:t>Quote / Questions</a:t>
            </a:r>
          </a:p>
        </p:txBody>
      </p:sp>
      <p:sp>
        <p:nvSpPr>
          <p:cNvPr id="11" name="Espace réservé du texte 9"/>
          <p:cNvSpPr>
            <a:spLocks noGrp="1"/>
          </p:cNvSpPr>
          <p:nvPr>
            <p:ph type="body" sz="quarter" idx="11" hasCustomPrompt="1"/>
          </p:nvPr>
        </p:nvSpPr>
        <p:spPr>
          <a:xfrm>
            <a:off x="555625" y="4248200"/>
            <a:ext cx="5041023" cy="1946225"/>
          </a:xfrm>
        </p:spPr>
        <p:txBody>
          <a:bodyPr tIns="72000" anchor="t">
            <a:normAutofit/>
          </a:bodyPr>
          <a:lstStyle>
            <a:lvl1pPr marL="0" indent="0" algn="r">
              <a:buNone/>
              <a:defRPr sz="1600" b="0">
                <a:solidFill>
                  <a:schemeClr val="bg1">
                    <a:alpha val="50000"/>
                  </a:schemeClr>
                </a:solidFill>
              </a:defRPr>
            </a:lvl1pPr>
          </a:lstStyle>
          <a:p>
            <a:pPr lvl="0"/>
            <a:r>
              <a:rPr lang="en-GB"/>
              <a:t>Name</a:t>
            </a:r>
            <a:endParaRPr lang="en-GB" dirty="0"/>
          </a:p>
        </p:txBody>
      </p:sp>
      <p:sp>
        <p:nvSpPr>
          <p:cNvPr id="16" name="Rectangle 15"/>
          <p:cNvSpPr/>
          <p:nvPr userDrawn="1"/>
        </p:nvSpPr>
        <p:spPr>
          <a:xfrm>
            <a:off x="449700"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49700"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8366607" y="0"/>
            <a:ext cx="1885826" cy="1323439"/>
          </a:xfrm>
          <a:prstGeom prst="rect">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landscape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sp>
        <p:nvSpPr>
          <p:cNvPr id="15" name="Rectangle 14"/>
          <p:cNvSpPr/>
          <p:nvPr userDrawn="1"/>
        </p:nvSpPr>
        <p:spPr>
          <a:xfrm>
            <a:off x="12287374" y="0"/>
            <a:ext cx="1885826" cy="1323439"/>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portrait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pic>
        <p:nvPicPr>
          <p:cNvPr id="18" name="Picture 17">
            <a:extLst>
              <a:ext uri="{FF2B5EF4-FFF2-40B4-BE49-F238E27FC236}">
                <a16:creationId xmlns:a16="http://schemas.microsoft.com/office/drawing/2014/main" id="{8AA80D3C-79AC-4F28-9376-5CA1194002D7}"/>
              </a:ext>
            </a:extLst>
          </p:cNvPr>
          <p:cNvPicPr>
            <a:picLocks noChangeAspect="1"/>
          </p:cNvPicPr>
          <p:nvPr userDrawn="1"/>
        </p:nvPicPr>
        <p:blipFill>
          <a:blip r:embed="rId2"/>
          <a:stretch>
            <a:fillRect/>
          </a:stretch>
        </p:blipFill>
        <p:spPr>
          <a:xfrm>
            <a:off x="9696399" y="6021288"/>
            <a:ext cx="1592525" cy="386916"/>
          </a:xfrm>
          <a:prstGeom prst="rect">
            <a:avLst/>
          </a:prstGeom>
        </p:spPr>
      </p:pic>
      <p:pic>
        <p:nvPicPr>
          <p:cNvPr id="19" name="Picture 18">
            <a:extLst>
              <a:ext uri="{FF2B5EF4-FFF2-40B4-BE49-F238E27FC236}">
                <a16:creationId xmlns:a16="http://schemas.microsoft.com/office/drawing/2014/main" id="{4FDCF15D-64EC-4F4D-A061-082232174E18}"/>
              </a:ext>
            </a:extLst>
          </p:cNvPr>
          <p:cNvPicPr>
            <a:picLocks/>
          </p:cNvPicPr>
          <p:nvPr userDrawn="1"/>
        </p:nvPicPr>
        <p:blipFill rotWithShape="1">
          <a:blip r:embed="rId3">
            <a:extLst>
              <a:ext uri="{28A0092B-C50C-407E-A947-70E740481C1C}">
                <a14:useLocalDpi xmlns:a14="http://schemas.microsoft.com/office/drawing/2010/main" val="0"/>
              </a:ext>
            </a:extLst>
          </a:blip>
          <a:srcRect l="1" r="50403"/>
          <a:stretch/>
        </p:blipFill>
        <p:spPr>
          <a:xfrm>
            <a:off x="6096000" y="0"/>
            <a:ext cx="6053669" cy="6870722"/>
          </a:xfrm>
          <a:prstGeom prst="rect">
            <a:avLst/>
          </a:prstGeom>
        </p:spPr>
      </p:pic>
    </p:spTree>
    <p:extLst>
      <p:ext uri="{BB962C8B-B14F-4D97-AF65-F5344CB8AC3E}">
        <p14:creationId xmlns:p14="http://schemas.microsoft.com/office/powerpoint/2010/main" val="43825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sting on the right">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a:xfrm>
            <a:off x="6096001"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Imag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5951984" cy="6858000"/>
          </a:xfrm>
          <a:prstGeom prst="rect">
            <a:avLst/>
          </a:prstGeom>
        </p:spPr>
      </p:pic>
      <p:sp>
        <p:nvSpPr>
          <p:cNvPr id="16" name="Espace réservé du texte 7"/>
          <p:cNvSpPr>
            <a:spLocks noGrp="1"/>
          </p:cNvSpPr>
          <p:nvPr>
            <p:ph type="body" sz="quarter" idx="13" hasCustomPrompt="1"/>
          </p:nvPr>
        </p:nvSpPr>
        <p:spPr>
          <a:xfrm>
            <a:off x="5854700" y="3230484"/>
            <a:ext cx="5540375" cy="397032"/>
          </a:xfrm>
        </p:spPr>
        <p:txBody>
          <a:bodyPr wrap="square" lIns="0" rIns="0" anchor="ctr">
            <a:spAutoFit/>
          </a:bodyPr>
          <a:lstStyle>
            <a:lvl1pPr marL="714375" indent="-536575">
              <a:spcBef>
                <a:spcPts val="3000"/>
              </a:spcBef>
              <a:buClr>
                <a:schemeClr val="bg1"/>
              </a:buClr>
              <a:buSzPct val="120000"/>
              <a:buFont typeface="Segoe UI" panose="020B0502040204020203" pitchFamily="34" charset="0"/>
              <a:buChar char="―"/>
              <a:defRPr sz="2200" b="0">
                <a:solidFill>
                  <a:schemeClr val="bg1"/>
                </a:solidFill>
              </a:defRPr>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9" name="Rectangle 8"/>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C36168A-0B36-4BC7-A94B-361EF036B4A2}"/>
              </a:ext>
            </a:extLst>
          </p:cNvPr>
          <p:cNvPicPr>
            <a:picLocks noChangeAspect="1"/>
          </p:cNvPicPr>
          <p:nvPr userDrawn="1"/>
        </p:nvPicPr>
        <p:blipFill>
          <a:blip r:embed="rId3"/>
          <a:stretch>
            <a:fillRect/>
          </a:stretch>
        </p:blipFill>
        <p:spPr>
          <a:xfrm>
            <a:off x="623392" y="6453336"/>
            <a:ext cx="1296144" cy="314908"/>
          </a:xfrm>
          <a:prstGeom prst="rect">
            <a:avLst/>
          </a:prstGeom>
        </p:spPr>
      </p:pic>
      <p:sp>
        <p:nvSpPr>
          <p:cNvPr id="14" name="TextBox 13">
            <a:extLst>
              <a:ext uri="{FF2B5EF4-FFF2-40B4-BE49-F238E27FC236}">
                <a16:creationId xmlns:a16="http://schemas.microsoft.com/office/drawing/2014/main" id="{0B1087F0-B765-4A4A-BB16-8D8134FA966C}"/>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spTree>
    <p:extLst>
      <p:ext uri="{BB962C8B-B14F-4D97-AF65-F5344CB8AC3E}">
        <p14:creationId xmlns:p14="http://schemas.microsoft.com/office/powerpoint/2010/main" val="76373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ircles">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
        <p:nvSpPr>
          <p:cNvPr id="13" name="Espace réservé du texte 6"/>
          <p:cNvSpPr>
            <a:spLocks noGrp="1"/>
          </p:cNvSpPr>
          <p:nvPr>
            <p:ph type="body" sz="quarter" idx="12"/>
          </p:nvPr>
        </p:nvSpPr>
        <p:spPr>
          <a:xfrm>
            <a:off x="810636" y="1460734"/>
            <a:ext cx="4270082" cy="4270082"/>
          </a:xfrm>
          <a:prstGeom prst="ellipse">
            <a:avLst/>
          </a:prstGeom>
          <a:solidFill>
            <a:schemeClr val="accent3"/>
          </a:solidFill>
        </p:spPr>
        <p:txBody>
          <a:bodyPr lIns="0" rIns="0" anchor="ctr">
            <a:normAutofit/>
          </a:bodyPr>
          <a:lstStyle>
            <a:lvl1pPr marL="0" indent="0" algn="ctr">
              <a:buNone/>
              <a:defRPr sz="1600" b="0"/>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14" name="Espace réservé du texte 6"/>
          <p:cNvSpPr>
            <a:spLocks noGrp="1"/>
          </p:cNvSpPr>
          <p:nvPr>
            <p:ph type="body" sz="quarter" idx="13"/>
          </p:nvPr>
        </p:nvSpPr>
        <p:spPr>
          <a:xfrm>
            <a:off x="7111281" y="1460734"/>
            <a:ext cx="4270082" cy="4270082"/>
          </a:xfrm>
          <a:prstGeom prst="ellipse">
            <a:avLst/>
          </a:prstGeom>
          <a:solidFill>
            <a:schemeClr val="accent3"/>
          </a:solidFill>
        </p:spPr>
        <p:txBody>
          <a:bodyPr lIns="0" rIns="0" anchor="ctr">
            <a:normAutofit/>
          </a:bodyPr>
          <a:lstStyle>
            <a:lvl1pPr marL="0" indent="0" algn="ctr">
              <a:buNone/>
              <a:defRPr sz="1600" b="0"/>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18" name="Espace réservé du texte 16"/>
          <p:cNvSpPr>
            <a:spLocks noGrp="1"/>
          </p:cNvSpPr>
          <p:nvPr>
            <p:ph type="body" sz="quarter" idx="14" hasCustomPrompt="1"/>
          </p:nvPr>
        </p:nvSpPr>
        <p:spPr>
          <a:xfrm>
            <a:off x="5080718" y="3123629"/>
            <a:ext cx="2030564" cy="914400"/>
          </a:xfrm>
        </p:spPr>
        <p:txBody>
          <a:bodyPr anchor="ctr">
            <a:normAutofit/>
          </a:bodyPr>
          <a:lstStyle>
            <a:lvl1pPr marL="0" indent="0" algn="ctr">
              <a:buNone/>
              <a:defRPr sz="2400" b="0">
                <a:solidFill>
                  <a:schemeClr val="accent1"/>
                </a:solidFill>
                <a:latin typeface="+mj-lt"/>
              </a:defRPr>
            </a:lvl1pPr>
          </a:lstStyle>
          <a:p>
            <a:pPr lvl="0"/>
            <a:r>
              <a:rPr lang="en-GB" dirty="0"/>
              <a:t>Text</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84723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rganigram">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
        <p:nvSpPr>
          <p:cNvPr id="14" name="Espace réservé du texte 6"/>
          <p:cNvSpPr>
            <a:spLocks noGrp="1"/>
          </p:cNvSpPr>
          <p:nvPr>
            <p:ph type="body" sz="quarter" idx="13"/>
          </p:nvPr>
        </p:nvSpPr>
        <p:spPr>
          <a:xfrm>
            <a:off x="4053840" y="1621265"/>
            <a:ext cx="4084320" cy="4084320"/>
          </a:xfrm>
          <a:prstGeom prst="ellipse">
            <a:avLst/>
          </a:prstGeom>
          <a:solidFill>
            <a:schemeClr val="tx2"/>
          </a:solidFill>
        </p:spPr>
        <p:txBody>
          <a:bodyPr lIns="0" rIns="0" anchor="ctr">
            <a:normAutofit/>
          </a:bodyPr>
          <a:lstStyle>
            <a:lvl1pPr marL="0" indent="0" algn="ctr">
              <a:buNone/>
              <a:defRPr sz="2400" b="1">
                <a:solidFill>
                  <a:schemeClr val="bg1"/>
                </a:solidFill>
              </a:defRPr>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7" name="Espace réservé pour une image  6"/>
          <p:cNvSpPr>
            <a:spLocks noGrp="1"/>
          </p:cNvSpPr>
          <p:nvPr>
            <p:ph type="pic" sz="quarter" idx="14" hasCustomPrompt="1"/>
          </p:nvPr>
        </p:nvSpPr>
        <p:spPr>
          <a:xfrm>
            <a:off x="3717555" y="3281420"/>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5" name="Espace réservé pour une image  6"/>
          <p:cNvSpPr>
            <a:spLocks noGrp="1"/>
          </p:cNvSpPr>
          <p:nvPr>
            <p:ph type="pic" sz="quarter" idx="15" hasCustomPrompt="1"/>
          </p:nvPr>
        </p:nvSpPr>
        <p:spPr>
          <a:xfrm>
            <a:off x="7710435" y="3281420"/>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7" name="Espace réservé pour une image  6"/>
          <p:cNvSpPr>
            <a:spLocks noGrp="1"/>
          </p:cNvSpPr>
          <p:nvPr>
            <p:ph type="pic" sz="quarter" idx="16" hasCustomPrompt="1"/>
          </p:nvPr>
        </p:nvSpPr>
        <p:spPr>
          <a:xfrm>
            <a:off x="4139753" y="1852452"/>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9" name="Espace réservé pour une image  6"/>
          <p:cNvSpPr>
            <a:spLocks noGrp="1"/>
          </p:cNvSpPr>
          <p:nvPr>
            <p:ph type="pic" sz="quarter" idx="17" hasCustomPrompt="1"/>
          </p:nvPr>
        </p:nvSpPr>
        <p:spPr>
          <a:xfrm>
            <a:off x="4139753" y="4713421"/>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5" name="Espace réservé pour une image  6"/>
          <p:cNvSpPr>
            <a:spLocks noGrp="1"/>
          </p:cNvSpPr>
          <p:nvPr>
            <p:ph type="pic" sz="quarter" idx="18" hasCustomPrompt="1"/>
          </p:nvPr>
        </p:nvSpPr>
        <p:spPr>
          <a:xfrm>
            <a:off x="7288236" y="1852452"/>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6" name="Espace réservé pour une image  6"/>
          <p:cNvSpPr>
            <a:spLocks noGrp="1"/>
          </p:cNvSpPr>
          <p:nvPr>
            <p:ph type="pic" sz="quarter" idx="19" hasCustomPrompt="1"/>
          </p:nvPr>
        </p:nvSpPr>
        <p:spPr>
          <a:xfrm>
            <a:off x="7288236" y="4713421"/>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7" name="Espace réservé du texte 26"/>
          <p:cNvSpPr>
            <a:spLocks noGrp="1"/>
          </p:cNvSpPr>
          <p:nvPr>
            <p:ph type="body" sz="quarter" idx="20"/>
          </p:nvPr>
        </p:nvSpPr>
        <p:spPr>
          <a:xfrm>
            <a:off x="566738" y="1860147"/>
            <a:ext cx="3573462"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28" name="Espace réservé du texte 26"/>
          <p:cNvSpPr>
            <a:spLocks noGrp="1"/>
          </p:cNvSpPr>
          <p:nvPr>
            <p:ph type="body" sz="quarter" idx="21"/>
          </p:nvPr>
        </p:nvSpPr>
        <p:spPr>
          <a:xfrm>
            <a:off x="566738" y="3278387"/>
            <a:ext cx="3150817"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29" name="Espace réservé du texte 26"/>
          <p:cNvSpPr>
            <a:spLocks noGrp="1"/>
          </p:cNvSpPr>
          <p:nvPr>
            <p:ph type="body" sz="quarter" idx="22"/>
          </p:nvPr>
        </p:nvSpPr>
        <p:spPr>
          <a:xfrm>
            <a:off x="566738" y="4724149"/>
            <a:ext cx="3573462"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30" name="Espace réservé du texte 26"/>
          <p:cNvSpPr>
            <a:spLocks noGrp="1"/>
          </p:cNvSpPr>
          <p:nvPr>
            <p:ph type="body" sz="quarter" idx="23"/>
          </p:nvPr>
        </p:nvSpPr>
        <p:spPr>
          <a:xfrm>
            <a:off x="8051272" y="1860147"/>
            <a:ext cx="3573462"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
        <p:nvSpPr>
          <p:cNvPr id="31" name="Espace réservé du texte 26"/>
          <p:cNvSpPr>
            <a:spLocks noGrp="1"/>
          </p:cNvSpPr>
          <p:nvPr>
            <p:ph type="body" sz="quarter" idx="24"/>
          </p:nvPr>
        </p:nvSpPr>
        <p:spPr>
          <a:xfrm>
            <a:off x="8473917" y="3278387"/>
            <a:ext cx="3150817"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
        <p:nvSpPr>
          <p:cNvPr id="32" name="Espace réservé du texte 26"/>
          <p:cNvSpPr>
            <a:spLocks noGrp="1"/>
          </p:cNvSpPr>
          <p:nvPr>
            <p:ph type="body" sz="quarter" idx="25"/>
          </p:nvPr>
        </p:nvSpPr>
        <p:spPr>
          <a:xfrm>
            <a:off x="8051272" y="4724149"/>
            <a:ext cx="3573462"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Tree>
    <p:extLst>
      <p:ext uri="{BB962C8B-B14F-4D97-AF65-F5344CB8AC3E}">
        <p14:creationId xmlns:p14="http://schemas.microsoft.com/office/powerpoint/2010/main" val="214352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rriculum Vitae">
    <p:spTree>
      <p:nvGrpSpPr>
        <p:cNvPr id="1" name=""/>
        <p:cNvGrpSpPr/>
        <p:nvPr/>
      </p:nvGrpSpPr>
      <p:grpSpPr>
        <a:xfrm>
          <a:off x="0" y="0"/>
          <a:ext cx="0" cy="0"/>
          <a:chOff x="0" y="0"/>
          <a:chExt cx="0" cy="0"/>
        </a:xfrm>
      </p:grpSpPr>
      <p:sp>
        <p:nvSpPr>
          <p:cNvPr id="5" name="Shape 300"/>
          <p:cNvSpPr/>
          <p:nvPr userDrawn="1"/>
        </p:nvSpPr>
        <p:spPr>
          <a:xfrm>
            <a:off x="0" y="0"/>
            <a:ext cx="12192000" cy="1848938"/>
          </a:xfrm>
          <a:prstGeom prst="rect">
            <a:avLst/>
          </a:prstGeom>
          <a:solidFill>
            <a:schemeClr val="tx2"/>
          </a:solidFill>
          <a:ln w="12700">
            <a:miter lim="400000"/>
          </a:ln>
        </p:spPr>
        <p:txBody>
          <a:bodyPr lIns="50800" tIns="50800" rIns="50800" bIns="50800" anchor="ctr"/>
          <a:lstStyle/>
          <a:p>
            <a:pPr>
              <a:defRPr sz="3200">
                <a:solidFill>
                  <a:schemeClr val="accent5"/>
                </a:solidFill>
              </a:defRPr>
            </a:pPr>
            <a:endParaRPr>
              <a:latin typeface="Avenir LT Std 55 Roman" panose="020B0503020203020204" pitchFamily="34" charset="0"/>
            </a:endParaRPr>
          </a:p>
        </p:txBody>
      </p:sp>
      <p:sp>
        <p:nvSpPr>
          <p:cNvPr id="2" name="Titre 1"/>
          <p:cNvSpPr>
            <a:spLocks noGrp="1"/>
          </p:cNvSpPr>
          <p:nvPr>
            <p:ph type="title" hasCustomPrompt="1"/>
          </p:nvPr>
        </p:nvSpPr>
        <p:spPr>
          <a:xfrm>
            <a:off x="567267" y="176169"/>
            <a:ext cx="6464837" cy="1452632"/>
          </a:xfrm>
        </p:spPr>
        <p:txBody>
          <a:bodyPr tIns="108000" anchor="ctr">
            <a:normAutofit/>
          </a:bodyPr>
          <a:lstStyle>
            <a:lvl1pPr algn="l">
              <a:defRPr sz="2400">
                <a:solidFill>
                  <a:schemeClr val="bg1"/>
                </a:solidFill>
              </a:defRPr>
            </a:lvl1pPr>
          </a:lstStyle>
          <a:p>
            <a:r>
              <a:rPr lang="en-US" dirty="0"/>
              <a:t>Your Role</a:t>
            </a:r>
            <a:endParaRPr lang="fr-FR"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
        <p:nvSpPr>
          <p:cNvPr id="8" name="Espace réservé pour une image  7"/>
          <p:cNvSpPr>
            <a:spLocks noGrp="1"/>
          </p:cNvSpPr>
          <p:nvPr>
            <p:ph type="pic" sz="quarter" idx="12" hasCustomPrompt="1"/>
          </p:nvPr>
        </p:nvSpPr>
        <p:spPr>
          <a:xfrm>
            <a:off x="7432902" y="176169"/>
            <a:ext cx="1672769" cy="1672769"/>
          </a:xfrm>
          <a:solidFill>
            <a:schemeClr val="bg1">
              <a:lumMod val="95000"/>
            </a:schemeClr>
          </a:solidFill>
        </p:spPr>
        <p:txBody>
          <a:bodyPr/>
          <a:lstStyle>
            <a:lvl1pPr marL="0" indent="0">
              <a:buNone/>
              <a:defRPr>
                <a:noFill/>
              </a:defRPr>
            </a:lvl1pPr>
          </a:lstStyle>
          <a:p>
            <a:r>
              <a:rPr lang="en-GB" dirty="0"/>
              <a:t>.</a:t>
            </a:r>
            <a:endParaRPr lang="fr-FR" dirty="0"/>
          </a:p>
        </p:txBody>
      </p:sp>
      <p:sp>
        <p:nvSpPr>
          <p:cNvPr id="9" name="Espace réservé du texte 7"/>
          <p:cNvSpPr>
            <a:spLocks noGrp="1"/>
          </p:cNvSpPr>
          <p:nvPr>
            <p:ph type="body" sz="quarter" idx="13" hasCustomPrompt="1"/>
          </p:nvPr>
        </p:nvSpPr>
        <p:spPr>
          <a:xfrm>
            <a:off x="9340778" y="1011977"/>
            <a:ext cx="838691" cy="152349"/>
          </a:xfrm>
        </p:spPr>
        <p:txBody>
          <a:bodyPr wrap="none" tIns="0" bIns="0" anchor="t">
            <a:spAutoFit/>
          </a:bodyPr>
          <a:lstStyle>
            <a:lvl1pPr marL="0" indent="0" algn="l">
              <a:buNone/>
              <a:defRPr sz="1100" b="1">
                <a:solidFill>
                  <a:schemeClr val="bg1"/>
                </a:solidFill>
              </a:defRPr>
            </a:lvl1pPr>
          </a:lstStyle>
          <a:p>
            <a:pPr lvl="0"/>
            <a:r>
              <a:rPr lang="fr-FR" dirty="0" err="1"/>
              <a:t>Firstname</a:t>
            </a:r>
            <a:endParaRPr lang="fr-FR" dirty="0"/>
          </a:p>
        </p:txBody>
      </p:sp>
      <p:sp>
        <p:nvSpPr>
          <p:cNvPr id="12" name="Espace réservé du texte 7"/>
          <p:cNvSpPr>
            <a:spLocks noGrp="1"/>
          </p:cNvSpPr>
          <p:nvPr>
            <p:ph type="body" sz="quarter" idx="14" hasCustomPrompt="1"/>
          </p:nvPr>
        </p:nvSpPr>
        <p:spPr>
          <a:xfrm>
            <a:off x="9340778" y="822862"/>
            <a:ext cx="816249" cy="152349"/>
          </a:xfrm>
        </p:spPr>
        <p:txBody>
          <a:bodyPr wrap="none" tIns="0" bIns="0" anchor="b">
            <a:spAutoFit/>
          </a:bodyPr>
          <a:lstStyle>
            <a:lvl1pPr marL="0" indent="0" algn="l">
              <a:buNone/>
              <a:defRPr sz="1100" b="1">
                <a:solidFill>
                  <a:schemeClr val="bg1"/>
                </a:solidFill>
              </a:defRPr>
            </a:lvl1pPr>
          </a:lstStyle>
          <a:p>
            <a:pPr lvl="0"/>
            <a:r>
              <a:rPr lang="fr-FR" dirty="0" err="1"/>
              <a:t>Lastname</a:t>
            </a:r>
            <a:endParaRPr lang="fr-FR" dirty="0"/>
          </a:p>
        </p:txBody>
      </p:sp>
      <p:sp>
        <p:nvSpPr>
          <p:cNvPr id="13" name="Rectangle 12"/>
          <p:cNvSpPr/>
          <p:nvPr userDrawn="1"/>
        </p:nvSpPr>
        <p:spPr>
          <a:xfrm>
            <a:off x="7432902" y="1848938"/>
            <a:ext cx="4193948" cy="41518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pour une image  7"/>
          <p:cNvSpPr>
            <a:spLocks noGrp="1"/>
          </p:cNvSpPr>
          <p:nvPr>
            <p:ph type="pic" sz="quarter" idx="15" hasCustomPrompt="1"/>
          </p:nvPr>
        </p:nvSpPr>
        <p:spPr>
          <a:xfrm>
            <a:off x="567267" y="5164252"/>
            <a:ext cx="1064237" cy="836498"/>
          </a:xfrm>
          <a:noFill/>
        </p:spPr>
        <p:txBody>
          <a:bodyPr/>
          <a:lstStyle>
            <a:lvl1pPr marL="0" indent="0">
              <a:buNone/>
              <a:defRPr>
                <a:noFill/>
              </a:defRPr>
            </a:lvl1pPr>
          </a:lstStyle>
          <a:p>
            <a:r>
              <a:rPr lang="en-GB" dirty="0"/>
              <a:t>.</a:t>
            </a:r>
            <a:endParaRPr lang="fr-FR" dirty="0"/>
          </a:p>
        </p:txBody>
      </p:sp>
      <p:sp>
        <p:nvSpPr>
          <p:cNvPr id="21" name="Espace réservé pour une image  7"/>
          <p:cNvSpPr>
            <a:spLocks noGrp="1"/>
          </p:cNvSpPr>
          <p:nvPr>
            <p:ph type="pic" sz="quarter" idx="16" hasCustomPrompt="1"/>
          </p:nvPr>
        </p:nvSpPr>
        <p:spPr>
          <a:xfrm>
            <a:off x="1698743" y="5164252"/>
            <a:ext cx="1064237" cy="836498"/>
          </a:xfrm>
          <a:noFill/>
        </p:spPr>
        <p:txBody>
          <a:bodyPr/>
          <a:lstStyle>
            <a:lvl1pPr marL="0" indent="0">
              <a:buNone/>
              <a:defRPr>
                <a:noFill/>
              </a:defRPr>
            </a:lvl1pPr>
          </a:lstStyle>
          <a:p>
            <a:r>
              <a:rPr lang="en-GB" dirty="0"/>
              <a:t>.</a:t>
            </a:r>
            <a:endParaRPr lang="fr-FR" dirty="0"/>
          </a:p>
        </p:txBody>
      </p:sp>
      <p:sp>
        <p:nvSpPr>
          <p:cNvPr id="22" name="Espace réservé pour une image  7"/>
          <p:cNvSpPr>
            <a:spLocks noGrp="1"/>
          </p:cNvSpPr>
          <p:nvPr>
            <p:ph type="pic" sz="quarter" idx="17" hasCustomPrompt="1"/>
          </p:nvPr>
        </p:nvSpPr>
        <p:spPr>
          <a:xfrm>
            <a:off x="2830219" y="5164252"/>
            <a:ext cx="1064237" cy="836498"/>
          </a:xfrm>
          <a:noFill/>
        </p:spPr>
        <p:txBody>
          <a:bodyPr/>
          <a:lstStyle>
            <a:lvl1pPr marL="0" indent="0">
              <a:buNone/>
              <a:defRPr>
                <a:noFill/>
              </a:defRPr>
            </a:lvl1pPr>
          </a:lstStyle>
          <a:p>
            <a:r>
              <a:rPr lang="en-GB" dirty="0"/>
              <a:t>.</a:t>
            </a:r>
            <a:endParaRPr lang="fr-FR" dirty="0"/>
          </a:p>
        </p:txBody>
      </p:sp>
      <p:sp>
        <p:nvSpPr>
          <p:cNvPr id="23" name="Espace réservé pour une image  7"/>
          <p:cNvSpPr>
            <a:spLocks noGrp="1"/>
          </p:cNvSpPr>
          <p:nvPr>
            <p:ph type="pic" sz="quarter" idx="18" hasCustomPrompt="1"/>
          </p:nvPr>
        </p:nvSpPr>
        <p:spPr>
          <a:xfrm>
            <a:off x="3961695" y="5164252"/>
            <a:ext cx="1064237" cy="836498"/>
          </a:xfrm>
          <a:noFill/>
        </p:spPr>
        <p:txBody>
          <a:bodyPr/>
          <a:lstStyle>
            <a:lvl1pPr marL="0" indent="0">
              <a:buNone/>
              <a:defRPr>
                <a:noFill/>
              </a:defRPr>
            </a:lvl1pPr>
          </a:lstStyle>
          <a:p>
            <a:r>
              <a:rPr lang="en-GB" dirty="0"/>
              <a:t>.</a:t>
            </a:r>
            <a:endParaRPr lang="fr-FR" dirty="0"/>
          </a:p>
        </p:txBody>
      </p:sp>
      <p:sp>
        <p:nvSpPr>
          <p:cNvPr id="24" name="Espace réservé pour une image  7"/>
          <p:cNvSpPr>
            <a:spLocks noGrp="1"/>
          </p:cNvSpPr>
          <p:nvPr>
            <p:ph type="pic" sz="quarter" idx="19" hasCustomPrompt="1"/>
          </p:nvPr>
        </p:nvSpPr>
        <p:spPr>
          <a:xfrm>
            <a:off x="5093171" y="5164252"/>
            <a:ext cx="1064237" cy="836498"/>
          </a:xfrm>
          <a:noFill/>
        </p:spPr>
        <p:txBody>
          <a:bodyPr/>
          <a:lstStyle>
            <a:lvl1pPr marL="0" indent="0">
              <a:buNone/>
              <a:defRPr>
                <a:noFill/>
              </a:defRPr>
            </a:lvl1pPr>
          </a:lstStyle>
          <a:p>
            <a:r>
              <a:rPr lang="en-GB" dirty="0"/>
              <a:t>.</a:t>
            </a:r>
            <a:endParaRPr lang="fr-FR" dirty="0"/>
          </a:p>
        </p:txBody>
      </p:sp>
      <p:sp>
        <p:nvSpPr>
          <p:cNvPr id="25" name="Espace réservé pour une image  7"/>
          <p:cNvSpPr>
            <a:spLocks noGrp="1"/>
          </p:cNvSpPr>
          <p:nvPr>
            <p:ph type="pic" sz="quarter" idx="20" hasCustomPrompt="1"/>
          </p:nvPr>
        </p:nvSpPr>
        <p:spPr>
          <a:xfrm>
            <a:off x="6224649" y="5164252"/>
            <a:ext cx="1064237" cy="836498"/>
          </a:xfrm>
          <a:noFill/>
        </p:spPr>
        <p:txBody>
          <a:bodyPr/>
          <a:lstStyle>
            <a:lvl1pPr marL="0" indent="0">
              <a:buNone/>
              <a:defRPr>
                <a:noFill/>
              </a:defRPr>
            </a:lvl1pPr>
          </a:lstStyle>
          <a:p>
            <a:r>
              <a:rPr lang="en-GB" dirty="0"/>
              <a:t>.</a:t>
            </a:r>
            <a:endParaRPr lang="fr-FR" dirty="0"/>
          </a:p>
        </p:txBody>
      </p:sp>
      <p:sp>
        <p:nvSpPr>
          <p:cNvPr id="27" name="Espace réservé du texte 26"/>
          <p:cNvSpPr>
            <a:spLocks noGrp="1"/>
          </p:cNvSpPr>
          <p:nvPr>
            <p:ph type="body" sz="quarter" idx="21" hasCustomPrompt="1"/>
          </p:nvPr>
        </p:nvSpPr>
        <p:spPr>
          <a:xfrm>
            <a:off x="567267" y="2205038"/>
            <a:ext cx="6465887" cy="2663825"/>
          </a:xfrm>
        </p:spPr>
        <p:txBody>
          <a:bodyPr anchor="ctr"/>
          <a:lstStyle>
            <a:lvl1pPr>
              <a:defRPr/>
            </a:lvl1pPr>
            <a:lvl3pPr marL="835025" indent="-228600">
              <a:buFont typeface="Symbol" panose="05050102010706020507" pitchFamily="18" charset="2"/>
              <a:buChar char="-"/>
              <a:defRPr/>
            </a:lvl3pPr>
            <a:lvl4pPr>
              <a:buClr>
                <a:schemeClr val="accent2"/>
              </a:buClr>
              <a:defRPr>
                <a:solidFill>
                  <a:schemeClr val="accent2"/>
                </a:solidFill>
              </a:defRPr>
            </a:lvl4pPr>
            <a:lvl5pPr>
              <a:buClr>
                <a:schemeClr val="accent2"/>
              </a:buClr>
              <a:defRPr>
                <a:solidFill>
                  <a:schemeClr val="accent2"/>
                </a:solidFill>
              </a:defRPr>
            </a:lvl5pPr>
          </a:lstStyle>
          <a:p>
            <a:pPr lvl="0"/>
            <a:r>
              <a:rPr lang="en-US" dirty="0"/>
              <a:t>Key Experience</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29" name="Espace réservé du texte 28"/>
          <p:cNvSpPr>
            <a:spLocks noGrp="1"/>
          </p:cNvSpPr>
          <p:nvPr>
            <p:ph type="body" sz="quarter" idx="22" hasCustomPrompt="1"/>
          </p:nvPr>
        </p:nvSpPr>
        <p:spPr>
          <a:xfrm>
            <a:off x="7712937" y="2209529"/>
            <a:ext cx="1842025" cy="275254"/>
          </a:xfrm>
          <a:solidFill>
            <a:schemeClr val="tx2"/>
          </a:solidFill>
        </p:spPr>
        <p:txBody>
          <a:bodyPr wrap="none" lIns="72000" tIns="72000" rIns="72000" bIns="36000">
            <a:spAutoFit/>
          </a:bodyPr>
          <a:lstStyle>
            <a:lvl1pPr marL="0" indent="0">
              <a:buFontTx/>
              <a:buNone/>
              <a:defRPr sz="1200" cap="all" baseline="0">
                <a:solidFill>
                  <a:schemeClr val="bg1"/>
                </a:solidFill>
              </a:defRPr>
            </a:lvl1pPr>
            <a:lvl2pPr marL="368300" indent="0">
              <a:buFontTx/>
              <a:buNone/>
              <a:defRPr/>
            </a:lvl2pPr>
            <a:lvl3pPr marL="606425" indent="0">
              <a:buFontTx/>
              <a:buNone/>
              <a:defRPr/>
            </a:lvl3pPr>
            <a:lvl4pPr marL="1116013" indent="0">
              <a:buFontTx/>
              <a:buNone/>
              <a:defRPr/>
            </a:lvl4pPr>
            <a:lvl5pPr marL="1384300" indent="0">
              <a:buFontTx/>
              <a:buNone/>
              <a:defRPr/>
            </a:lvl5pPr>
          </a:lstStyle>
          <a:p>
            <a:pPr lvl="0"/>
            <a:r>
              <a:rPr lang="en-US" dirty="0"/>
              <a:t>INSERT YOUR KEY SKILLS</a:t>
            </a:r>
          </a:p>
        </p:txBody>
      </p:sp>
      <p:sp>
        <p:nvSpPr>
          <p:cNvPr id="30" name="Espace réservé du texte 28"/>
          <p:cNvSpPr>
            <a:spLocks noGrp="1"/>
          </p:cNvSpPr>
          <p:nvPr>
            <p:ph type="body" sz="quarter" idx="23" hasCustomPrompt="1"/>
          </p:nvPr>
        </p:nvSpPr>
        <p:spPr>
          <a:xfrm>
            <a:off x="7712937" y="4105139"/>
            <a:ext cx="1935192" cy="275254"/>
          </a:xfrm>
          <a:solidFill>
            <a:schemeClr val="tx2"/>
          </a:solidFill>
        </p:spPr>
        <p:txBody>
          <a:bodyPr wrap="none" lIns="72000" tIns="72000" rIns="72000" bIns="36000">
            <a:spAutoFit/>
          </a:bodyPr>
          <a:lstStyle>
            <a:lvl1pPr marL="0" indent="0">
              <a:buFontTx/>
              <a:buNone/>
              <a:defRPr sz="1200" cap="all" baseline="0">
                <a:solidFill>
                  <a:schemeClr val="bg1"/>
                </a:solidFill>
              </a:defRPr>
            </a:lvl1pPr>
            <a:lvl2pPr marL="368300" indent="0">
              <a:buFontTx/>
              <a:buNone/>
              <a:defRPr/>
            </a:lvl2pPr>
            <a:lvl3pPr marL="606425" indent="0">
              <a:buFontTx/>
              <a:buNone/>
              <a:defRPr/>
            </a:lvl3pPr>
            <a:lvl4pPr marL="1116013" indent="0">
              <a:buFontTx/>
              <a:buNone/>
              <a:defRPr/>
            </a:lvl4pPr>
            <a:lvl5pPr marL="1384300" indent="0">
              <a:buFontTx/>
              <a:buNone/>
              <a:defRPr/>
            </a:lvl5pPr>
          </a:lstStyle>
          <a:p>
            <a:pPr lvl="0"/>
            <a:r>
              <a:rPr lang="en-US" dirty="0"/>
              <a:t>INSERT YOUR EDUCATION</a:t>
            </a:r>
          </a:p>
        </p:txBody>
      </p:sp>
      <p:sp>
        <p:nvSpPr>
          <p:cNvPr id="32" name="Espace réservé du texte 31"/>
          <p:cNvSpPr>
            <a:spLocks noGrp="1"/>
          </p:cNvSpPr>
          <p:nvPr>
            <p:ph type="body" sz="quarter" idx="24"/>
          </p:nvPr>
        </p:nvSpPr>
        <p:spPr>
          <a:xfrm>
            <a:off x="7713663" y="2565400"/>
            <a:ext cx="3782937" cy="1450975"/>
          </a:xfrm>
        </p:spPr>
        <p:txBody>
          <a:bodyPr lIns="0" rIns="0">
            <a:normAutofit/>
          </a:bodyPr>
          <a:lstStyle>
            <a:lvl1pPr marL="92075" indent="-92075">
              <a:buClr>
                <a:schemeClr val="tx1"/>
              </a:buClr>
              <a:buSzPct val="100000"/>
              <a:buFont typeface="Arial" charset="0"/>
              <a:buChar char="•"/>
              <a:defRPr sz="1300"/>
            </a:lvl1pPr>
          </a:lstStyle>
          <a:p>
            <a:pPr lvl="0"/>
            <a:r>
              <a:rPr lang="en-US"/>
              <a:t>Edit Master text styles</a:t>
            </a:r>
          </a:p>
        </p:txBody>
      </p:sp>
      <p:sp>
        <p:nvSpPr>
          <p:cNvPr id="33" name="Espace réservé du texte 31"/>
          <p:cNvSpPr>
            <a:spLocks noGrp="1"/>
          </p:cNvSpPr>
          <p:nvPr>
            <p:ph type="body" sz="quarter" idx="25"/>
          </p:nvPr>
        </p:nvSpPr>
        <p:spPr>
          <a:xfrm>
            <a:off x="7713663" y="4465307"/>
            <a:ext cx="3782937" cy="1450975"/>
          </a:xfrm>
        </p:spPr>
        <p:txBody>
          <a:bodyPr lIns="0" rIns="0">
            <a:normAutofit/>
          </a:bodyPr>
          <a:lstStyle>
            <a:lvl1pPr marL="92075" indent="-92075">
              <a:buClr>
                <a:schemeClr val="tx1"/>
              </a:buClr>
              <a:buSzPct val="100000"/>
              <a:buFont typeface="Arial" charset="0"/>
              <a:buChar char="•"/>
              <a:defRPr sz="1300"/>
            </a:lvl1pPr>
          </a:lstStyle>
          <a:p>
            <a:pPr lvl="0"/>
            <a:r>
              <a:rPr lang="en-US"/>
              <a:t>Edit Master text styles</a:t>
            </a:r>
          </a:p>
        </p:txBody>
      </p:sp>
    </p:spTree>
    <p:extLst>
      <p:ext uri="{BB962C8B-B14F-4D97-AF65-F5344CB8AC3E}">
        <p14:creationId xmlns:p14="http://schemas.microsoft.com/office/powerpoint/2010/main" val="32248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blocks">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0" name="Rectangle 19"/>
          <p:cNvSpPr>
            <a:spLocks/>
          </p:cNvSpPr>
          <p:nvPr userDrawn="1"/>
        </p:nvSpPr>
        <p:spPr>
          <a:xfrm>
            <a:off x="567266"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 Placeholder 23"/>
          <p:cNvSpPr>
            <a:spLocks noGrp="1"/>
          </p:cNvSpPr>
          <p:nvPr>
            <p:ph type="body" sz="quarter" idx="12"/>
          </p:nvPr>
        </p:nvSpPr>
        <p:spPr>
          <a:xfrm>
            <a:off x="567266"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0" lvl="0" algn="ctr"/>
            <a:r>
              <a:rPr lang="en-US"/>
              <a:t>Edit Master text styles</a:t>
            </a:r>
          </a:p>
        </p:txBody>
      </p:sp>
      <p:sp>
        <p:nvSpPr>
          <p:cNvPr id="22" name="Rectangle 21"/>
          <p:cNvSpPr>
            <a:spLocks/>
          </p:cNvSpPr>
          <p:nvPr userDrawn="1"/>
        </p:nvSpPr>
        <p:spPr>
          <a:xfrm>
            <a:off x="8168941"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 Placeholder 27"/>
          <p:cNvSpPr>
            <a:spLocks noGrp="1"/>
          </p:cNvSpPr>
          <p:nvPr>
            <p:ph type="body" sz="quarter" idx="16"/>
          </p:nvPr>
        </p:nvSpPr>
        <p:spPr>
          <a:xfrm>
            <a:off x="8168941"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357188" lvl="0" indent="-357188" algn="ctr"/>
            <a:r>
              <a:rPr lang="en-US"/>
              <a:t>Edit Master text styles</a:t>
            </a:r>
          </a:p>
        </p:txBody>
      </p:sp>
      <p:sp>
        <p:nvSpPr>
          <p:cNvPr id="21" name="Rectangle 20"/>
          <p:cNvSpPr>
            <a:spLocks/>
          </p:cNvSpPr>
          <p:nvPr userDrawn="1"/>
        </p:nvSpPr>
        <p:spPr>
          <a:xfrm>
            <a:off x="4373184"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 Placeholder 25"/>
          <p:cNvSpPr>
            <a:spLocks noGrp="1"/>
          </p:cNvSpPr>
          <p:nvPr>
            <p:ph type="body" sz="quarter" idx="15"/>
          </p:nvPr>
        </p:nvSpPr>
        <p:spPr>
          <a:xfrm>
            <a:off x="4373184"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14"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33" name="Espace réservé du contenu 2"/>
          <p:cNvSpPr>
            <a:spLocks noGrp="1"/>
          </p:cNvSpPr>
          <p:nvPr>
            <p:ph idx="22" hasCustomPrompt="1"/>
          </p:nvPr>
        </p:nvSpPr>
        <p:spPr>
          <a:xfrm>
            <a:off x="4563165" y="3079623"/>
            <a:ext cx="3034378"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4" name="Espace réservé du contenu 2"/>
          <p:cNvSpPr>
            <a:spLocks noGrp="1"/>
          </p:cNvSpPr>
          <p:nvPr>
            <p:ph idx="23" hasCustomPrompt="1"/>
          </p:nvPr>
        </p:nvSpPr>
        <p:spPr>
          <a:xfrm>
            <a:off x="8390214" y="3079623"/>
            <a:ext cx="3034378"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24" hasCustomPrompt="1"/>
          </p:nvPr>
        </p:nvSpPr>
        <p:spPr>
          <a:xfrm>
            <a:off x="767408" y="3091020"/>
            <a:ext cx="3034378"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0" name="Espace réservé du pied de page 2">
            <a:extLst>
              <a:ext uri="{FF2B5EF4-FFF2-40B4-BE49-F238E27FC236}">
                <a16:creationId xmlns:a16="http://schemas.microsoft.com/office/drawing/2014/main" id="{B049F9E9-4173-4194-996C-AEFA16A9552F}"/>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31" name="Espace réservé du numéro de diapositive 3">
            <a:extLst>
              <a:ext uri="{FF2B5EF4-FFF2-40B4-BE49-F238E27FC236}">
                <a16:creationId xmlns:a16="http://schemas.microsoft.com/office/drawing/2014/main" id="{28C63528-479C-451A-84F2-0445489F1698}"/>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220966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blocks">
    <p:bg>
      <p:bgPr>
        <a:solidFill>
          <a:srgbClr val="EAEBEC"/>
        </a:solidFill>
        <a:effectLst/>
      </p:bgPr>
    </p:bg>
    <p:spTree>
      <p:nvGrpSpPr>
        <p:cNvPr id="1" name=""/>
        <p:cNvGrpSpPr/>
        <p:nvPr/>
      </p:nvGrpSpPr>
      <p:grpSpPr>
        <a:xfrm>
          <a:off x="0" y="0"/>
          <a:ext cx="0" cy="0"/>
          <a:chOff x="0" y="0"/>
          <a:chExt cx="0" cy="0"/>
        </a:xfrm>
      </p:grpSpPr>
      <p:sp>
        <p:nvSpPr>
          <p:cNvPr id="17" name="Freeform 16"/>
          <p:cNvSpPr>
            <a:spLocks/>
          </p:cNvSpPr>
          <p:nvPr userDrawn="1"/>
        </p:nvSpPr>
        <p:spPr>
          <a:xfrm>
            <a:off x="6271001" y="1988840"/>
            <a:ext cx="5353200" cy="4011910"/>
          </a:xfrm>
          <a:custGeom>
            <a:avLst/>
            <a:gdLst>
              <a:gd name="connsiteX0" fmla="*/ 0 w 5322456"/>
              <a:gd name="connsiteY0" fmla="*/ 0 h 4324351"/>
              <a:gd name="connsiteX1" fmla="*/ 5322456 w 5322456"/>
              <a:gd name="connsiteY1" fmla="*/ 0 h 4324351"/>
              <a:gd name="connsiteX2" fmla="*/ 5322456 w 5322456"/>
              <a:gd name="connsiteY2" fmla="*/ 4324351 h 4324351"/>
              <a:gd name="connsiteX3" fmla="*/ 0 w 5322456"/>
              <a:gd name="connsiteY3" fmla="*/ 4324351 h 4324351"/>
            </a:gdLst>
            <a:ahLst/>
            <a:cxnLst>
              <a:cxn ang="0">
                <a:pos x="connsiteX0" y="connsiteY0"/>
              </a:cxn>
              <a:cxn ang="0">
                <a:pos x="connsiteX1" y="connsiteY1"/>
              </a:cxn>
              <a:cxn ang="0">
                <a:pos x="connsiteX2" y="connsiteY2"/>
              </a:cxn>
              <a:cxn ang="0">
                <a:pos x="connsiteX3" y="connsiteY3"/>
              </a:cxn>
            </a:cxnLst>
            <a:rect l="l" t="t" r="r" b="b"/>
            <a:pathLst>
              <a:path w="5322456" h="4324351">
                <a:moveTo>
                  <a:pt x="0" y="0"/>
                </a:moveTo>
                <a:lnTo>
                  <a:pt x="5322456" y="0"/>
                </a:lnTo>
                <a:lnTo>
                  <a:pt x="5322456" y="4324351"/>
                </a:lnTo>
                <a:lnTo>
                  <a:pt x="0" y="43243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re 1"/>
          <p:cNvSpPr>
            <a:spLocks noGrp="1"/>
          </p:cNvSpPr>
          <p:nvPr>
            <p:ph type="title"/>
          </p:nvPr>
        </p:nvSpPr>
        <p:spPr/>
        <p:txBody>
          <a:bodyPr bIns="108000"/>
          <a:lstStyle/>
          <a:p>
            <a:r>
              <a:rPr lang="en-US"/>
              <a:t>Click to edit Master title style</a:t>
            </a:r>
            <a:endParaRPr lang="en-GB" dirty="0"/>
          </a:p>
        </p:txBody>
      </p:sp>
      <p:sp>
        <p:nvSpPr>
          <p:cNvPr id="24" name="Text Placeholder 23"/>
          <p:cNvSpPr>
            <a:spLocks noGrp="1"/>
          </p:cNvSpPr>
          <p:nvPr>
            <p:ph type="body" sz="quarter" idx="15"/>
          </p:nvPr>
        </p:nvSpPr>
        <p:spPr>
          <a:xfrm>
            <a:off x="6271001" y="1346201"/>
            <a:ext cx="5353200" cy="1460500"/>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27" name="Freeform 26"/>
          <p:cNvSpPr>
            <a:spLocks/>
          </p:cNvSpPr>
          <p:nvPr userDrawn="1"/>
        </p:nvSpPr>
        <p:spPr>
          <a:xfrm>
            <a:off x="569277" y="1988840"/>
            <a:ext cx="5353200" cy="4011910"/>
          </a:xfrm>
          <a:custGeom>
            <a:avLst/>
            <a:gdLst>
              <a:gd name="connsiteX0" fmla="*/ 0 w 5322456"/>
              <a:gd name="connsiteY0" fmla="*/ 0 h 4324351"/>
              <a:gd name="connsiteX1" fmla="*/ 5322456 w 5322456"/>
              <a:gd name="connsiteY1" fmla="*/ 0 h 4324351"/>
              <a:gd name="connsiteX2" fmla="*/ 5322456 w 5322456"/>
              <a:gd name="connsiteY2" fmla="*/ 4324351 h 4324351"/>
              <a:gd name="connsiteX3" fmla="*/ 0 w 5322456"/>
              <a:gd name="connsiteY3" fmla="*/ 4324351 h 4324351"/>
            </a:gdLst>
            <a:ahLst/>
            <a:cxnLst>
              <a:cxn ang="0">
                <a:pos x="connsiteX0" y="connsiteY0"/>
              </a:cxn>
              <a:cxn ang="0">
                <a:pos x="connsiteX1" y="connsiteY1"/>
              </a:cxn>
              <a:cxn ang="0">
                <a:pos x="connsiteX2" y="connsiteY2"/>
              </a:cxn>
              <a:cxn ang="0">
                <a:pos x="connsiteX3" y="connsiteY3"/>
              </a:cxn>
            </a:cxnLst>
            <a:rect l="l" t="t" r="r" b="b"/>
            <a:pathLst>
              <a:path w="5322456" h="4324351">
                <a:moveTo>
                  <a:pt x="0" y="0"/>
                </a:moveTo>
                <a:lnTo>
                  <a:pt x="5322456" y="0"/>
                </a:lnTo>
                <a:lnTo>
                  <a:pt x="5322456" y="4324351"/>
                </a:lnTo>
                <a:lnTo>
                  <a:pt x="0" y="43243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8" name="Text Placeholder 27"/>
          <p:cNvSpPr>
            <a:spLocks noGrp="1"/>
          </p:cNvSpPr>
          <p:nvPr>
            <p:ph type="body" sz="quarter" idx="16"/>
          </p:nvPr>
        </p:nvSpPr>
        <p:spPr>
          <a:xfrm>
            <a:off x="569277" y="1346201"/>
            <a:ext cx="5353200" cy="1460500"/>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11"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21" name="Espace réservé du contenu 2"/>
          <p:cNvSpPr>
            <a:spLocks noGrp="1"/>
          </p:cNvSpPr>
          <p:nvPr>
            <p:ph idx="1" hasCustomPrompt="1"/>
          </p:nvPr>
        </p:nvSpPr>
        <p:spPr>
          <a:xfrm>
            <a:off x="767408" y="3079748"/>
            <a:ext cx="4935794" cy="980644"/>
          </a:xfrm>
        </p:spPr>
        <p:txBody>
          <a:bodyPr vert="horz" wrap="square" lIns="0" tIns="36000" rIns="0" bIns="36000" rtlCol="0" anchor="t" anchorCtr="0">
            <a:spAutoFit/>
          </a:bodyPr>
          <a:lstStyle>
            <a:lvl1pPr>
              <a:defRPr lang="fr-FR" sz="1800" dirty="0"/>
            </a:lvl1pPr>
            <a:lvl2pPr>
              <a:defRPr lang="fr-FR" sz="1400" baseline="0" dirty="0"/>
            </a:lvl2pPr>
            <a:lvl3pP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17" hasCustomPrompt="1"/>
          </p:nvPr>
        </p:nvSpPr>
        <p:spPr>
          <a:xfrm>
            <a:off x="6479704" y="3079748"/>
            <a:ext cx="493579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2" name="Espace réservé du pied de page 2">
            <a:extLst>
              <a:ext uri="{FF2B5EF4-FFF2-40B4-BE49-F238E27FC236}">
                <a16:creationId xmlns:a16="http://schemas.microsoft.com/office/drawing/2014/main" id="{0797A3D1-57D3-4159-A2E2-11577ACDD375}"/>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3" name="Espace réservé du numéro de diapositive 3">
            <a:extLst>
              <a:ext uri="{FF2B5EF4-FFF2-40B4-BE49-F238E27FC236}">
                <a16:creationId xmlns:a16="http://schemas.microsoft.com/office/drawing/2014/main" id="{5420DE78-631C-4F08-91F8-2A6945F35280}"/>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3120207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blocks">
    <p:bg>
      <p:bgPr>
        <a:solidFill>
          <a:srgbClr val="EAEBEC"/>
        </a:solidFill>
        <a:effectLst/>
      </p:bgPr>
    </p:bg>
    <p:spTree>
      <p:nvGrpSpPr>
        <p:cNvPr id="1" name=""/>
        <p:cNvGrpSpPr/>
        <p:nvPr/>
      </p:nvGrpSpPr>
      <p:grpSpPr>
        <a:xfrm>
          <a:off x="0" y="0"/>
          <a:ext cx="0" cy="0"/>
          <a:chOff x="0" y="0"/>
          <a:chExt cx="0" cy="0"/>
        </a:xfrm>
      </p:grpSpPr>
      <p:sp>
        <p:nvSpPr>
          <p:cNvPr id="11" name="Rectangle 10"/>
          <p:cNvSpPr/>
          <p:nvPr userDrawn="1"/>
        </p:nvSpPr>
        <p:spPr>
          <a:xfrm>
            <a:off x="568800" y="1619248"/>
            <a:ext cx="11055036" cy="43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re 1"/>
          <p:cNvSpPr>
            <a:spLocks noGrp="1"/>
          </p:cNvSpPr>
          <p:nvPr>
            <p:ph type="title"/>
          </p:nvPr>
        </p:nvSpPr>
        <p:spPr/>
        <p:txBody>
          <a:bodyPr bIns="108000"/>
          <a:lstStyle/>
          <a:p>
            <a:r>
              <a:rPr lang="en-US"/>
              <a:t>Click to edit Master title style</a:t>
            </a:r>
            <a:endParaRPr lang="en-GB" dirty="0"/>
          </a:p>
        </p:txBody>
      </p:sp>
      <p:sp>
        <p:nvSpPr>
          <p:cNvPr id="15" name="Espace réservé du texte 14"/>
          <p:cNvSpPr>
            <a:spLocks noGrp="1"/>
          </p:cNvSpPr>
          <p:nvPr>
            <p:ph type="body" sz="quarter" idx="12"/>
          </p:nvPr>
        </p:nvSpPr>
        <p:spPr>
          <a:xfrm>
            <a:off x="565150" y="1346200"/>
            <a:ext cx="11061700" cy="1460500"/>
          </a:xfrm>
          <a:custGeom>
            <a:avLst/>
            <a:gdLst>
              <a:gd name="connsiteX0" fmla="*/ 0 w 10797862"/>
              <a:gd name="connsiteY0" fmla="*/ 0 h 1460500"/>
              <a:gd name="connsiteX1" fmla="*/ 2722516 w 10797862"/>
              <a:gd name="connsiteY1" fmla="*/ 0 h 1460500"/>
              <a:gd name="connsiteX2" fmla="*/ 2987675 w 10797862"/>
              <a:gd name="connsiteY2" fmla="*/ 0 h 1460500"/>
              <a:gd name="connsiteX3" fmla="*/ 7851776 w 10797862"/>
              <a:gd name="connsiteY3" fmla="*/ 0 h 1460500"/>
              <a:gd name="connsiteX4" fmla="*/ 8078837 w 10797862"/>
              <a:gd name="connsiteY4" fmla="*/ 0 h 1460500"/>
              <a:gd name="connsiteX5" fmla="*/ 10797862 w 10797862"/>
              <a:gd name="connsiteY5" fmla="*/ 0 h 1460500"/>
              <a:gd name="connsiteX6" fmla="*/ 10797862 w 10797862"/>
              <a:gd name="connsiteY6" fmla="*/ 1460500 h 1460500"/>
              <a:gd name="connsiteX7" fmla="*/ 8078837 w 10797862"/>
              <a:gd name="connsiteY7" fmla="*/ 1460500 h 1460500"/>
              <a:gd name="connsiteX8" fmla="*/ 7851776 w 10797862"/>
              <a:gd name="connsiteY8" fmla="*/ 1460500 h 1460500"/>
              <a:gd name="connsiteX9" fmla="*/ 5478929 w 10797862"/>
              <a:gd name="connsiteY9" fmla="*/ 1460500 h 1460500"/>
              <a:gd name="connsiteX10" fmla="*/ 5400675 w 10797862"/>
              <a:gd name="connsiteY10" fmla="*/ 1382247 h 1460500"/>
              <a:gd name="connsiteX11" fmla="*/ 5322422 w 10797862"/>
              <a:gd name="connsiteY11" fmla="*/ 1460500 h 1460500"/>
              <a:gd name="connsiteX12" fmla="*/ 2987675 w 10797862"/>
              <a:gd name="connsiteY12" fmla="*/ 1460500 h 1460500"/>
              <a:gd name="connsiteX13" fmla="*/ 2722516 w 10797862"/>
              <a:gd name="connsiteY13" fmla="*/ 1460500 h 1460500"/>
              <a:gd name="connsiteX14" fmla="*/ 0 w 10797862"/>
              <a:gd name="connsiteY14"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97862" h="1460500">
                <a:moveTo>
                  <a:pt x="0" y="0"/>
                </a:moveTo>
                <a:lnTo>
                  <a:pt x="2722516" y="0"/>
                </a:lnTo>
                <a:lnTo>
                  <a:pt x="2987675" y="0"/>
                </a:lnTo>
                <a:lnTo>
                  <a:pt x="7851776" y="0"/>
                </a:lnTo>
                <a:lnTo>
                  <a:pt x="8078837" y="0"/>
                </a:lnTo>
                <a:lnTo>
                  <a:pt x="10797862" y="0"/>
                </a:lnTo>
                <a:lnTo>
                  <a:pt x="10797862" y="1460500"/>
                </a:lnTo>
                <a:lnTo>
                  <a:pt x="8078837" y="1460500"/>
                </a:lnTo>
                <a:lnTo>
                  <a:pt x="7851776" y="1460500"/>
                </a:lnTo>
                <a:lnTo>
                  <a:pt x="5478929" y="1460500"/>
                </a:lnTo>
                <a:lnTo>
                  <a:pt x="5400675" y="1382247"/>
                </a:lnTo>
                <a:lnTo>
                  <a:pt x="5322422" y="1460500"/>
                </a:lnTo>
                <a:lnTo>
                  <a:pt x="2987675" y="1460500"/>
                </a:lnTo>
                <a:lnTo>
                  <a:pt x="2722516"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0" lvl="0" algn="ctr"/>
            <a:r>
              <a:rPr lang="en-US"/>
              <a:t>Edit Master text styles</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9" name="Espace réservé du contenu 2"/>
          <p:cNvSpPr>
            <a:spLocks noGrp="1"/>
          </p:cNvSpPr>
          <p:nvPr>
            <p:ph idx="1" hasCustomPrompt="1"/>
          </p:nvPr>
        </p:nvSpPr>
        <p:spPr>
          <a:xfrm>
            <a:off x="767408" y="3079748"/>
            <a:ext cx="1065718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0" name="Espace réservé du pied de page 2">
            <a:extLst>
              <a:ext uri="{FF2B5EF4-FFF2-40B4-BE49-F238E27FC236}">
                <a16:creationId xmlns:a16="http://schemas.microsoft.com/office/drawing/2014/main" id="{6377C6F3-7B41-4EED-AFE9-F39B25C28962}"/>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1" name="Espace réservé du numéro de diapositive 3">
            <a:extLst>
              <a:ext uri="{FF2B5EF4-FFF2-40B4-BE49-F238E27FC236}">
                <a16:creationId xmlns:a16="http://schemas.microsoft.com/office/drawing/2014/main" id="{ED377882-311C-427A-B811-A3C7D1398975}"/>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4270401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8" name="Rectangle 7"/>
          <p:cNvSpPr/>
          <p:nvPr userDrawn="1"/>
        </p:nvSpPr>
        <p:spPr>
          <a:xfrm>
            <a:off x="565149" y="2082800"/>
            <a:ext cx="11071225" cy="39192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4" name="Espace réservé du texte 2"/>
          <p:cNvSpPr>
            <a:spLocks noGrp="1"/>
          </p:cNvSpPr>
          <p:nvPr>
            <p:ph idx="1"/>
          </p:nvPr>
        </p:nvSpPr>
        <p:spPr>
          <a:xfrm>
            <a:off x="564455" y="2407529"/>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18" name="Espace réservé du pied de page 2">
            <a:extLst>
              <a:ext uri="{FF2B5EF4-FFF2-40B4-BE49-F238E27FC236}">
                <a16:creationId xmlns:a16="http://schemas.microsoft.com/office/drawing/2014/main" id="{67A449D7-5047-4975-84B1-8B85667606E6}"/>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19" name="Espace réservé du numéro de diapositive 3">
            <a:extLst>
              <a:ext uri="{FF2B5EF4-FFF2-40B4-BE49-F238E27FC236}">
                <a16:creationId xmlns:a16="http://schemas.microsoft.com/office/drawing/2014/main" id="{AC936F88-3483-4AE1-8543-23387E8F03EB}"/>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254518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ey Background">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8" name="Rectangle 7"/>
          <p:cNvSpPr/>
          <p:nvPr userDrawn="1"/>
        </p:nvSpPr>
        <p:spPr>
          <a:xfrm>
            <a:off x="567266" y="1346201"/>
            <a:ext cx="11069108" cy="496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4" name="Espace réservé du texte 2"/>
          <p:cNvSpPr>
            <a:spLocks noGrp="1"/>
          </p:cNvSpPr>
          <p:nvPr>
            <p:ph idx="1"/>
          </p:nvPr>
        </p:nvSpPr>
        <p:spPr>
          <a:xfrm>
            <a:off x="567267" y="1844824"/>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21" name="Espace réservé du pied de page 2">
            <a:extLst>
              <a:ext uri="{FF2B5EF4-FFF2-40B4-BE49-F238E27FC236}">
                <a16:creationId xmlns:a16="http://schemas.microsoft.com/office/drawing/2014/main" id="{AACBD0F8-4FD0-4CC8-AB23-C8F91F69C573}"/>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2" name="Espace réservé du numéro de diapositive 3">
            <a:extLst>
              <a:ext uri="{FF2B5EF4-FFF2-40B4-BE49-F238E27FC236}">
                <a16:creationId xmlns:a16="http://schemas.microsoft.com/office/drawing/2014/main" id="{E922293B-C755-4545-8513-8B8FABB3D326}"/>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217582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D3B41EE-DBFB-4A74-B585-D9AF0FBBB59F}"/>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pic>
        <p:nvPicPr>
          <p:cNvPr id="11" name="Picture 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dots_60_chapter.png"/>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a:ln w="12700">
            <a:miter lim="400000"/>
          </a:ln>
        </p:spPr>
      </p:pic>
      <p:sp>
        <p:nvSpPr>
          <p:cNvPr id="3" name="Titre 2"/>
          <p:cNvSpPr>
            <a:spLocks noGrp="1"/>
          </p:cNvSpPr>
          <p:nvPr>
            <p:ph type="title" hasCustomPrompt="1"/>
          </p:nvPr>
        </p:nvSpPr>
        <p:spPr>
          <a:xfrm>
            <a:off x="2008882" y="1465398"/>
            <a:ext cx="8501956" cy="559785"/>
          </a:xfrm>
        </p:spPr>
        <p:txBody>
          <a:bodyPr>
            <a:normAutofit/>
          </a:bodyPr>
          <a:lstStyle>
            <a:lvl1pPr marL="901700" indent="0" algn="l">
              <a:defRPr sz="2400" baseline="0"/>
            </a:lvl1pPr>
          </a:lstStyle>
          <a:p>
            <a:r>
              <a:rPr lang="en-GB" dirty="0"/>
              <a:t>Click to add a title for the agenda slide</a:t>
            </a:r>
          </a:p>
        </p:txBody>
      </p:sp>
      <p:sp>
        <p:nvSpPr>
          <p:cNvPr id="8" name="Espace réservé du texte 7"/>
          <p:cNvSpPr>
            <a:spLocks noGrp="1"/>
          </p:cNvSpPr>
          <p:nvPr>
            <p:ph type="body" sz="quarter" idx="13" hasCustomPrompt="1"/>
          </p:nvPr>
        </p:nvSpPr>
        <p:spPr>
          <a:xfrm>
            <a:off x="1890344" y="2731129"/>
            <a:ext cx="8829676" cy="3505200"/>
          </a:xfrm>
        </p:spPr>
        <p:txBody>
          <a:bodyPr tIns="0" bIns="0">
            <a:normAutofit/>
          </a:bodyPr>
          <a:lstStyle>
            <a:lvl1pPr marL="998538" marR="0" indent="-582613" algn="l" defTabSz="914400" rtl="0" eaLnBrk="1" fontAlgn="auto" latinLnBrk="0" hangingPunct="1">
              <a:lnSpc>
                <a:spcPct val="110000"/>
              </a:lnSpc>
              <a:spcBef>
                <a:spcPts val="1350"/>
              </a:spcBef>
              <a:spcAft>
                <a:spcPts val="0"/>
              </a:spcAft>
              <a:buClr>
                <a:schemeClr val="accent2"/>
              </a:buClr>
              <a:buSzPct val="100000"/>
              <a:buFont typeface="Segoe UI" panose="020B0502040204020203" pitchFamily="34" charset="0"/>
              <a:buChar char="―"/>
              <a:tabLst>
                <a:tab pos="8612188" algn="r"/>
              </a:tabLst>
              <a:defRPr sz="2000" b="0"/>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12" name="Espace réservé du texte 11"/>
          <p:cNvSpPr>
            <a:spLocks noGrp="1"/>
          </p:cNvSpPr>
          <p:nvPr>
            <p:ph type="body" sz="quarter" idx="14" hasCustomPrompt="1"/>
          </p:nvPr>
        </p:nvSpPr>
        <p:spPr>
          <a:xfrm>
            <a:off x="1752233" y="2731128"/>
            <a:ext cx="475192" cy="3473347"/>
          </a:xfrm>
        </p:spPr>
        <p:txBody>
          <a:bodyPr tIns="72000" anchor="t">
            <a:normAutofit/>
          </a:bodyPr>
          <a:lstStyle>
            <a:lvl1pPr marL="0" indent="0" algn="ctr">
              <a:lnSpc>
                <a:spcPct val="110000"/>
              </a:lnSpc>
              <a:spcBef>
                <a:spcPts val="1900"/>
              </a:spcBef>
              <a:buNone/>
              <a:defRPr sz="1600" b="0">
                <a:latin typeface="+mn-lt"/>
              </a:defRPr>
            </a:lvl1pPr>
          </a:lstStyle>
          <a:p>
            <a:pPr lvl="0"/>
            <a:r>
              <a:rPr lang="en-GB"/>
              <a:t>1</a:t>
            </a:r>
            <a:endParaRPr lang="en-GB" dirty="0"/>
          </a:p>
        </p:txBody>
      </p:sp>
      <p:sp>
        <p:nvSpPr>
          <p:cNvPr id="9" name="Rectangle 8"/>
          <p:cNvSpPr/>
          <p:nvPr userDrawn="1"/>
        </p:nvSpPr>
        <p:spPr>
          <a:xfrm>
            <a:off x="12288688" y="35413"/>
            <a:ext cx="2347068" cy="1169551"/>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dirty="0">
                <a:solidFill>
                  <a:srgbClr val="595959"/>
                </a:solidFill>
              </a:rPr>
              <a:t>There are two text areas:</a:t>
            </a:r>
          </a:p>
          <a:p>
            <a:pPr marL="171450" indent="-171450">
              <a:buFont typeface="Arial" panose="020B0604020202020204" pitchFamily="34" charset="0"/>
              <a:buChar char="•"/>
            </a:pPr>
            <a:r>
              <a:rPr lang="en-GB" sz="1000" dirty="0">
                <a:solidFill>
                  <a:srgbClr val="595959"/>
                </a:solidFill>
              </a:rPr>
              <a:t>The 1</a:t>
            </a:r>
            <a:r>
              <a:rPr lang="en-GB" sz="1000" baseline="30000" dirty="0">
                <a:solidFill>
                  <a:srgbClr val="595959"/>
                </a:solidFill>
              </a:rPr>
              <a:t>st</a:t>
            </a:r>
            <a:r>
              <a:rPr lang="en-GB" sz="1000" dirty="0">
                <a:solidFill>
                  <a:srgbClr val="595959"/>
                </a:solidFill>
              </a:rPr>
              <a:t> one is for the number of chapter. Click on “enter” between each number</a:t>
            </a:r>
          </a:p>
          <a:p>
            <a:pPr marL="171450" indent="-171450">
              <a:buFont typeface="Arial" panose="020B0604020202020204" pitchFamily="34" charset="0"/>
              <a:buChar char="•"/>
            </a:pPr>
            <a:r>
              <a:rPr lang="en-GB" sz="1000" dirty="0">
                <a:solidFill>
                  <a:srgbClr val="595959"/>
                </a:solidFill>
              </a:rPr>
              <a:t>The 2</a:t>
            </a:r>
            <a:r>
              <a:rPr lang="en-GB" sz="1000" baseline="30000" dirty="0">
                <a:solidFill>
                  <a:srgbClr val="595959"/>
                </a:solidFill>
              </a:rPr>
              <a:t>nd</a:t>
            </a:r>
            <a:r>
              <a:rPr lang="en-GB" sz="1000" dirty="0">
                <a:solidFill>
                  <a:srgbClr val="595959"/>
                </a:solidFill>
              </a:rPr>
              <a:t> one is for the name of chapter. Click “enter” between each text</a:t>
            </a:r>
          </a:p>
        </p:txBody>
      </p:sp>
      <p:sp>
        <p:nvSpPr>
          <p:cNvPr id="10" name="Rectangle 9"/>
          <p:cNvSpPr/>
          <p:nvPr userDrawn="1"/>
        </p:nvSpPr>
        <p:spPr>
          <a:xfrm>
            <a:off x="12288687" y="1465398"/>
            <a:ext cx="2347069" cy="4401205"/>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b="1" dirty="0">
                <a:solidFill>
                  <a:schemeClr val="tx1">
                    <a:lumMod val="85000"/>
                    <a:lumOff val="15000"/>
                  </a:schemeClr>
                </a:solidFill>
              </a:rPr>
              <a:t>To create your chapter slides you have different possibilities: </a:t>
            </a:r>
          </a:p>
          <a:p>
            <a:endParaRPr lang="en-GB" sz="1000" dirty="0">
              <a:solidFill>
                <a:schemeClr val="tx1">
                  <a:lumMod val="85000"/>
                  <a:lumOff val="15000"/>
                </a:schemeClr>
              </a:solidFill>
            </a:endParaRPr>
          </a:p>
          <a:p>
            <a:r>
              <a:rPr lang="en-GB" sz="1000" dirty="0">
                <a:solidFill>
                  <a:schemeClr val="tx1">
                    <a:lumMod val="85000"/>
                    <a:lumOff val="15000"/>
                  </a:schemeClr>
                </a:solidFill>
              </a:rPr>
              <a:t>Select “VIEW” &gt; “MACRO” </a:t>
            </a:r>
          </a:p>
          <a:p>
            <a:pPr marL="228600" indent="-228600">
              <a:buFont typeface="+mj-lt"/>
              <a:buAutoNum type="arabicPeriod"/>
            </a:pPr>
            <a:r>
              <a:rPr lang="en-GB" sz="1000" b="1" dirty="0">
                <a:solidFill>
                  <a:schemeClr val="tx1">
                    <a:lumMod val="85000"/>
                    <a:lumOff val="15000"/>
                  </a:schemeClr>
                </a:solidFill>
              </a:rPr>
              <a:t>If you want to create all your chapter slides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CreateAllChapterTitleSlides</a:t>
            </a:r>
            <a:r>
              <a:rPr lang="en-GB" sz="1000" dirty="0">
                <a:solidFill>
                  <a:schemeClr val="tx1">
                    <a:lumMod val="85000"/>
                    <a:lumOff val="15000"/>
                  </a:schemeClr>
                </a:solidFill>
              </a:rPr>
              <a:t>” &gt; ENTER number of Chapter Slides needed &gt; RUN</a:t>
            </a:r>
          </a:p>
          <a:p>
            <a:pPr marL="228600" indent="-228600">
              <a:buFont typeface="+mj-lt"/>
              <a:buAutoNum type="arabicPeriod"/>
            </a:pPr>
            <a:r>
              <a:rPr lang="en-GB" sz="1000" b="1" dirty="0">
                <a:solidFill>
                  <a:schemeClr val="tx1">
                    <a:lumMod val="85000"/>
                    <a:lumOff val="15000"/>
                  </a:schemeClr>
                </a:solidFill>
              </a:rPr>
              <a:t>if you want to create one chapter slide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CreateSingleChapterTitleSlide</a:t>
            </a:r>
            <a:r>
              <a:rPr lang="en-GB" sz="1000" dirty="0">
                <a:solidFill>
                  <a:schemeClr val="tx1">
                    <a:lumMod val="85000"/>
                    <a:lumOff val="15000"/>
                  </a:schemeClr>
                </a:solidFill>
              </a:rPr>
              <a:t>” &gt; Choose the Chapter Slide number and the total number of chapter slides &gt; RUN</a:t>
            </a:r>
          </a:p>
          <a:p>
            <a:pPr marL="228600" indent="-228600">
              <a:buFont typeface="+mj-lt"/>
              <a:buAutoNum type="arabicPeriod"/>
            </a:pPr>
            <a:r>
              <a:rPr lang="en-GB" sz="1000" b="1" dirty="0">
                <a:solidFill>
                  <a:schemeClr val="tx1">
                    <a:lumMod val="85000"/>
                    <a:lumOff val="15000"/>
                  </a:schemeClr>
                </a:solidFill>
              </a:rPr>
              <a:t>If you want to create all your chapter slides by copy / paste your agenda content </a:t>
            </a:r>
            <a:r>
              <a:rPr lang="en-GB" sz="1000" dirty="0">
                <a:solidFill>
                  <a:schemeClr val="tx1">
                    <a:lumMod val="85000"/>
                    <a:lumOff val="15000"/>
                  </a:schemeClr>
                </a:solidFill>
              </a:rPr>
              <a:t>&gt; Copy your Agenda Content &gt; Select “</a:t>
            </a:r>
            <a:r>
              <a:rPr lang="en-GB" sz="1000" dirty="0" err="1">
                <a:solidFill>
                  <a:schemeClr val="tx1">
                    <a:lumMod val="85000"/>
                    <a:lumOff val="15000"/>
                  </a:schemeClr>
                </a:solidFill>
              </a:rPr>
              <a:t>CreateChapterTitleSlidesFromClipboard</a:t>
            </a:r>
            <a:r>
              <a:rPr lang="en-GB" sz="1000" dirty="0">
                <a:solidFill>
                  <a:schemeClr val="tx1">
                    <a:lumMod val="85000"/>
                    <a:lumOff val="15000"/>
                  </a:schemeClr>
                </a:solidFill>
              </a:rPr>
              <a:t>” &gt; RUN</a:t>
            </a:r>
          </a:p>
          <a:p>
            <a:pPr marL="228600" indent="-228600">
              <a:buFont typeface="+mj-lt"/>
              <a:buAutoNum type="arabicPeriod"/>
            </a:pPr>
            <a:endParaRPr lang="en-GB" sz="1000" dirty="0">
              <a:solidFill>
                <a:schemeClr val="tx1">
                  <a:lumMod val="85000"/>
                  <a:lumOff val="15000"/>
                </a:schemeClr>
              </a:solidFill>
            </a:endParaRPr>
          </a:p>
          <a:p>
            <a:pPr marL="0" indent="0">
              <a:buFont typeface="+mj-lt"/>
              <a:buNone/>
            </a:pPr>
            <a:r>
              <a:rPr lang="en-GB" sz="1000" b="1" dirty="0">
                <a:solidFill>
                  <a:schemeClr val="tx1">
                    <a:lumMod val="85000"/>
                    <a:lumOff val="15000"/>
                  </a:schemeClr>
                </a:solidFill>
              </a:rPr>
              <a:t>To create your Summary/Agenda based on existing chapter slides</a:t>
            </a:r>
          </a:p>
          <a:p>
            <a:pPr marL="228600" indent="-228600">
              <a:buFont typeface="+mj-lt"/>
              <a:buAutoNum type="arabicPeriod"/>
            </a:pPr>
            <a:r>
              <a:rPr lang="en-GB" sz="1000" dirty="0">
                <a:solidFill>
                  <a:schemeClr val="tx1">
                    <a:lumMod val="85000"/>
                    <a:lumOff val="15000"/>
                  </a:schemeClr>
                </a:solidFill>
              </a:rPr>
              <a:t>“VIEW” &gt; “MACRO” &gt; Select</a:t>
            </a:r>
            <a:r>
              <a:rPr lang="en-GB" sz="1000" baseline="0" dirty="0">
                <a:solidFill>
                  <a:schemeClr val="tx1">
                    <a:lumMod val="85000"/>
                    <a:lumOff val="15000"/>
                  </a:schemeClr>
                </a:solidFill>
              </a:rPr>
              <a:t> “</a:t>
            </a:r>
            <a:r>
              <a:rPr lang="en-GB" sz="1000" baseline="0" dirty="0" err="1">
                <a:solidFill>
                  <a:schemeClr val="tx1">
                    <a:lumMod val="85000"/>
                    <a:lumOff val="15000"/>
                  </a:schemeClr>
                </a:solidFill>
              </a:rPr>
              <a:t>CreateSummary</a:t>
            </a:r>
            <a:r>
              <a:rPr lang="en-GB" sz="1000" baseline="0" dirty="0">
                <a:solidFill>
                  <a:schemeClr val="tx1">
                    <a:lumMod val="85000"/>
                    <a:lumOff val="15000"/>
                  </a:schemeClr>
                </a:solidFill>
              </a:rPr>
              <a:t>” &gt; RUN </a:t>
            </a:r>
            <a:r>
              <a:rPr lang="en-GB" sz="1000" baseline="0" dirty="0">
                <a:solidFill>
                  <a:schemeClr val="tx1">
                    <a:lumMod val="85000"/>
                    <a:lumOff val="15000"/>
                  </a:schemeClr>
                </a:solidFill>
                <a:sym typeface="Wingdings" panose="05000000000000000000" pitchFamily="2" charset="2"/>
              </a:rPr>
              <a:t> it is not necessary to choose an option in the popup.</a:t>
            </a:r>
            <a:endParaRPr lang="en-GB" sz="1000" dirty="0">
              <a:solidFill>
                <a:schemeClr val="tx1">
                  <a:lumMod val="85000"/>
                  <a:lumOff val="15000"/>
                </a:schemeClr>
              </a:solidFill>
            </a:endParaRPr>
          </a:p>
        </p:txBody>
      </p:sp>
      <p:pic>
        <p:nvPicPr>
          <p:cNvPr id="14" name="Picture 13">
            <a:extLst>
              <a:ext uri="{FF2B5EF4-FFF2-40B4-BE49-F238E27FC236}">
                <a16:creationId xmlns:a16="http://schemas.microsoft.com/office/drawing/2014/main" id="{171A81B0-3BC7-455F-8967-F3A4321BADA8}"/>
              </a:ext>
            </a:extLst>
          </p:cNvPr>
          <p:cNvPicPr>
            <a:picLocks noChangeAspect="1"/>
          </p:cNvPicPr>
          <p:nvPr userDrawn="1"/>
        </p:nvPicPr>
        <p:blipFill>
          <a:blip r:embed="rId4"/>
          <a:stretch>
            <a:fillRect/>
          </a:stretch>
        </p:blipFill>
        <p:spPr>
          <a:xfrm>
            <a:off x="623392" y="6453336"/>
            <a:ext cx="1296144" cy="314908"/>
          </a:xfrm>
          <a:prstGeom prst="rect">
            <a:avLst/>
          </a:prstGeom>
        </p:spPr>
      </p:pic>
    </p:spTree>
    <p:extLst>
      <p:ext uri="{BB962C8B-B14F-4D97-AF65-F5344CB8AC3E}">
        <p14:creationId xmlns:p14="http://schemas.microsoft.com/office/powerpoint/2010/main" val="42556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s (3 COLUMNS)">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0" name="Rectangle 19"/>
          <p:cNvSpPr>
            <a:spLocks/>
          </p:cNvSpPr>
          <p:nvPr userDrawn="1"/>
        </p:nvSpPr>
        <p:spPr>
          <a:xfrm>
            <a:off x="567266" y="1619249"/>
            <a:ext cx="3451661" cy="288147"/>
          </a:xfrm>
          <a:prstGeom prst="rect">
            <a:avLst/>
          </a:prstGeom>
        </p:spPr>
        <p:txBody>
          <a:bodyPr vert="horz" wrap="square" lIns="0" tIns="36000" rIns="0" bIns="36000" rtlCol="0" anchor="t" anchorCtr="0">
            <a:spAutoFit/>
          </a:bodyPr>
          <a:lstStyle/>
          <a:p>
            <a:pPr lvl="0" indent="144000" algn="just">
              <a:lnSpc>
                <a:spcPct val="100000"/>
              </a:lnSpc>
              <a:spcBef>
                <a:spcPts val="600"/>
              </a:spcBef>
              <a:buClr>
                <a:schemeClr val="tx2"/>
              </a:buClr>
              <a:buSzPct val="120000"/>
              <a:buFont typeface="Segoe UI" panose="020B0502040204020203" pitchFamily="34" charset="0"/>
              <a:buChar char="–"/>
            </a:pPr>
            <a:endParaRPr lang="en-GB" sz="1400" b="0" dirty="0">
              <a:solidFill>
                <a:schemeClr val="accent2"/>
              </a:solidFill>
            </a:endParaRPr>
          </a:p>
        </p:txBody>
      </p:sp>
      <p:sp>
        <p:nvSpPr>
          <p:cNvPr id="24" name="Text Placeholder 23"/>
          <p:cNvSpPr>
            <a:spLocks noGrp="1"/>
          </p:cNvSpPr>
          <p:nvPr>
            <p:ph type="body" sz="quarter" idx="12"/>
          </p:nvPr>
        </p:nvSpPr>
        <p:spPr>
          <a:xfrm>
            <a:off x="567266"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8" name="Text Placeholder 27"/>
          <p:cNvSpPr>
            <a:spLocks noGrp="1"/>
          </p:cNvSpPr>
          <p:nvPr>
            <p:ph type="body" sz="quarter" idx="16"/>
          </p:nvPr>
        </p:nvSpPr>
        <p:spPr>
          <a:xfrm>
            <a:off x="8168941"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6" name="Text Placeholder 25"/>
          <p:cNvSpPr>
            <a:spLocks noGrp="1"/>
          </p:cNvSpPr>
          <p:nvPr>
            <p:ph type="body" sz="quarter" idx="15"/>
          </p:nvPr>
        </p:nvSpPr>
        <p:spPr>
          <a:xfrm>
            <a:off x="4373184"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14"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33" name="Espace réservé du contenu 2"/>
          <p:cNvSpPr>
            <a:spLocks noGrp="1"/>
          </p:cNvSpPr>
          <p:nvPr>
            <p:ph idx="22" hasCustomPrompt="1"/>
          </p:nvPr>
        </p:nvSpPr>
        <p:spPr>
          <a:xfrm>
            <a:off x="4376018" y="1751383"/>
            <a:ext cx="3443893"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4" name="Espace réservé du contenu 2"/>
          <p:cNvSpPr>
            <a:spLocks noGrp="1"/>
          </p:cNvSpPr>
          <p:nvPr>
            <p:ph idx="23" hasCustomPrompt="1"/>
          </p:nvPr>
        </p:nvSpPr>
        <p:spPr>
          <a:xfrm>
            <a:off x="8203068" y="1751383"/>
            <a:ext cx="341753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24" hasCustomPrompt="1"/>
          </p:nvPr>
        </p:nvSpPr>
        <p:spPr>
          <a:xfrm>
            <a:off x="580261" y="1762780"/>
            <a:ext cx="3438665"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17" name="Espace réservé du pied de page 3">
            <a:extLst>
              <a:ext uri="{FF2B5EF4-FFF2-40B4-BE49-F238E27FC236}">
                <a16:creationId xmlns:a16="http://schemas.microsoft.com/office/drawing/2014/main" id="{F45B891B-791E-4F0C-A66E-602214B7F463}"/>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27" name="Espace réservé du numéro de diapositive 4">
            <a:extLst>
              <a:ext uri="{FF2B5EF4-FFF2-40B4-BE49-F238E27FC236}">
                <a16:creationId xmlns:a16="http://schemas.microsoft.com/office/drawing/2014/main" id="{8EBE7EF9-9BB0-4038-A77C-A7571A30784E}"/>
              </a:ext>
            </a:extLst>
          </p:cNvPr>
          <p:cNvSpPr>
            <a:spLocks noGrp="1"/>
          </p:cNvSpPr>
          <p:nvPr>
            <p:ph type="sldNum" sz="quarter" idx="25"/>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73928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s (2 COLUMNS)">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4" name="Text Placeholder 23"/>
          <p:cNvSpPr>
            <a:spLocks noGrp="1"/>
          </p:cNvSpPr>
          <p:nvPr>
            <p:ph type="body" sz="quarter" idx="15"/>
          </p:nvPr>
        </p:nvSpPr>
        <p:spPr>
          <a:xfrm>
            <a:off x="6271001" y="1294638"/>
            <a:ext cx="5353200" cy="313932"/>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8" name="Text Placeholder 27"/>
          <p:cNvSpPr>
            <a:spLocks noGrp="1"/>
          </p:cNvSpPr>
          <p:nvPr>
            <p:ph type="body" sz="quarter" idx="16"/>
          </p:nvPr>
        </p:nvSpPr>
        <p:spPr>
          <a:xfrm>
            <a:off x="569277" y="1294638"/>
            <a:ext cx="5353200" cy="313932"/>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11"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21" name="Espace réservé du contenu 2"/>
          <p:cNvSpPr>
            <a:spLocks noGrp="1"/>
          </p:cNvSpPr>
          <p:nvPr>
            <p:ph idx="1" hasCustomPrompt="1"/>
          </p:nvPr>
        </p:nvSpPr>
        <p:spPr>
          <a:xfrm>
            <a:off x="577261" y="1762780"/>
            <a:ext cx="5345215" cy="980644"/>
          </a:xfrm>
        </p:spPr>
        <p:txBody>
          <a:bodyPr vert="horz" wrap="square" lIns="0" tIns="36000" rIns="0" bIns="36000" rtlCol="0" anchor="t" anchorCtr="0">
            <a:spAutoFit/>
          </a:bodyPr>
          <a:lstStyle>
            <a:lvl1pPr>
              <a:defRPr lang="fr-FR" sz="1800" dirty="0"/>
            </a:lvl1pPr>
            <a:lvl2pPr>
              <a:defRPr lang="fr-FR" sz="1400" baseline="0" dirty="0"/>
            </a:lvl2pPr>
            <a:lvl3pP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17" hasCustomPrompt="1"/>
          </p:nvPr>
        </p:nvSpPr>
        <p:spPr>
          <a:xfrm>
            <a:off x="6289557" y="1762780"/>
            <a:ext cx="5334643"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14" name="Espace réservé du pied de page 3">
            <a:extLst>
              <a:ext uri="{FF2B5EF4-FFF2-40B4-BE49-F238E27FC236}">
                <a16:creationId xmlns:a16="http://schemas.microsoft.com/office/drawing/2014/main" id="{555C24C4-81C7-4DEB-8493-0A608729CA19}"/>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20" name="Espace réservé du numéro de diapositive 4">
            <a:extLst>
              <a:ext uri="{FF2B5EF4-FFF2-40B4-BE49-F238E27FC236}">
                <a16:creationId xmlns:a16="http://schemas.microsoft.com/office/drawing/2014/main" id="{65D80504-8E91-457F-BE85-62BB5EBC0227}"/>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3551611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6" name="Espace réservé du texte 2"/>
          <p:cNvSpPr>
            <a:spLocks noGrp="1"/>
          </p:cNvSpPr>
          <p:nvPr>
            <p:ph idx="1"/>
          </p:nvPr>
        </p:nvSpPr>
        <p:spPr>
          <a:xfrm>
            <a:off x="567267" y="1844824"/>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7" name="Espace réservé du pied de page 3">
            <a:extLst>
              <a:ext uri="{FF2B5EF4-FFF2-40B4-BE49-F238E27FC236}">
                <a16:creationId xmlns:a16="http://schemas.microsoft.com/office/drawing/2014/main" id="{1D1C224E-057C-47EA-9AAA-F3A6E9ED85EC}"/>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8" name="Espace réservé du numéro de diapositive 4">
            <a:extLst>
              <a:ext uri="{FF2B5EF4-FFF2-40B4-BE49-F238E27FC236}">
                <a16:creationId xmlns:a16="http://schemas.microsoft.com/office/drawing/2014/main" id="{58369642-EDDF-4D46-BB0C-775EED1BB143}"/>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288861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6" name="Espace réservé du pied de page 3">
            <a:extLst>
              <a:ext uri="{FF2B5EF4-FFF2-40B4-BE49-F238E27FC236}">
                <a16:creationId xmlns:a16="http://schemas.microsoft.com/office/drawing/2014/main" id="{09A2701D-2C60-4365-ADF6-96250D95E29B}"/>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7" name="Espace réservé du numéro de diapositive 4">
            <a:extLst>
              <a:ext uri="{FF2B5EF4-FFF2-40B4-BE49-F238E27FC236}">
                <a16:creationId xmlns:a16="http://schemas.microsoft.com/office/drawing/2014/main" id="{510C98EF-C020-411D-8224-A4E871FFA42A}"/>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421217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Listing on the right">
    <p:bg>
      <p:bgPr>
        <a:solidFill>
          <a:schemeClr val="bg1"/>
        </a:solidFill>
        <a:effectLst/>
      </p:bgPr>
    </p:bg>
    <p:spTree>
      <p:nvGrpSpPr>
        <p:cNvPr id="1" name=""/>
        <p:cNvGrpSpPr/>
        <p:nvPr/>
      </p:nvGrpSpPr>
      <p:grpSpPr>
        <a:xfrm>
          <a:off x="0" y="0"/>
          <a:ext cx="0" cy="0"/>
          <a:chOff x="0" y="0"/>
          <a:chExt cx="0" cy="0"/>
        </a:xfrm>
      </p:grpSpPr>
      <p:sp>
        <p:nvSpPr>
          <p:cNvPr id="11" name="Espace réservé pour une image  2"/>
          <p:cNvSpPr>
            <a:spLocks noGrp="1"/>
          </p:cNvSpPr>
          <p:nvPr>
            <p:ph type="pic" sz="quarter" idx="12" hasCustomPrompt="1"/>
          </p:nvPr>
        </p:nvSpPr>
        <p:spPr>
          <a:xfrm>
            <a:off x="0" y="0"/>
            <a:ext cx="6096000" cy="6858000"/>
          </a:xfrm>
        </p:spPr>
        <p:txBody>
          <a:bodyPr/>
          <a:lstStyle>
            <a:lvl1pPr marL="0" indent="0">
              <a:buNone/>
              <a:defRPr>
                <a:noFill/>
              </a:defRPr>
            </a:lvl1pPr>
          </a:lstStyle>
          <a:p>
            <a:r>
              <a:rPr lang="fr-FR" dirty="0"/>
              <a:t>.</a:t>
            </a:r>
          </a:p>
        </p:txBody>
      </p:sp>
      <p:sp>
        <p:nvSpPr>
          <p:cNvPr id="8" name="Rectangle 7"/>
          <p:cNvSpPr/>
          <p:nvPr userDrawn="1"/>
        </p:nvSpPr>
        <p:spPr>
          <a:xfrm>
            <a:off x="6096001"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Imag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5951984" cy="6858000"/>
          </a:xfrm>
          <a:prstGeom prst="rect">
            <a:avLst/>
          </a:prstGeom>
        </p:spPr>
      </p:pic>
      <p:sp>
        <p:nvSpPr>
          <p:cNvPr id="16" name="Espace réservé du texte 7"/>
          <p:cNvSpPr>
            <a:spLocks noGrp="1"/>
          </p:cNvSpPr>
          <p:nvPr>
            <p:ph type="body" sz="quarter" idx="13" hasCustomPrompt="1"/>
          </p:nvPr>
        </p:nvSpPr>
        <p:spPr>
          <a:xfrm>
            <a:off x="5854700" y="3230484"/>
            <a:ext cx="5540375" cy="397032"/>
          </a:xfrm>
        </p:spPr>
        <p:txBody>
          <a:bodyPr wrap="square" lIns="0" rIns="0" anchor="ctr">
            <a:spAutoFit/>
          </a:bodyPr>
          <a:lstStyle>
            <a:lvl1pPr marL="714375" indent="-536575">
              <a:spcBef>
                <a:spcPts val="3000"/>
              </a:spcBef>
              <a:buClr>
                <a:schemeClr val="bg1"/>
              </a:buClr>
              <a:buSzPct val="120000"/>
              <a:buFont typeface="Segoe UI" panose="020B0502040204020203" pitchFamily="34" charset="0"/>
              <a:buChar char="―"/>
              <a:defRPr sz="2200" b="0">
                <a:solidFill>
                  <a:schemeClr val="bg1"/>
                </a:solidFill>
              </a:defRPr>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9" name="Rectangle 8"/>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54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Slide (for use with macros)">
    <p:bg>
      <p:bgPr>
        <a:solidFill>
          <a:schemeClr val="tx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2002632"/>
            <a:ext cx="10515600" cy="2852737"/>
          </a:xfrm>
        </p:spPr>
        <p:txBody>
          <a:bodyPr anchor="ctr">
            <a:normAutofit/>
          </a:bodyPr>
          <a:lstStyle>
            <a:lvl1pPr>
              <a:defRPr sz="4200" b="1">
                <a:solidFill>
                  <a:schemeClr val="bg1"/>
                </a:solidFill>
                <a:latin typeface="+mn-lt"/>
              </a:defRPr>
            </a:lvl1pPr>
          </a:lstStyle>
          <a:p>
            <a:r>
              <a:rPr lang="en-US"/>
              <a:t>Click to edit Master title style</a:t>
            </a:r>
            <a:endParaRPr lang="fr-FR" dirty="0"/>
          </a:p>
        </p:txBody>
      </p:sp>
      <p:sp>
        <p:nvSpPr>
          <p:cNvPr id="5" name="Rectangle 4"/>
          <p:cNvSpPr/>
          <p:nvPr userDrawn="1"/>
        </p:nvSpPr>
        <p:spPr>
          <a:xfrm>
            <a:off x="12288687" y="1465398"/>
            <a:ext cx="2347069" cy="4401205"/>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b="1" dirty="0">
                <a:solidFill>
                  <a:schemeClr val="tx1">
                    <a:lumMod val="85000"/>
                    <a:lumOff val="15000"/>
                  </a:schemeClr>
                </a:solidFill>
              </a:rPr>
              <a:t>To create your chapter slides you have different possibilities: </a:t>
            </a:r>
          </a:p>
          <a:p>
            <a:endParaRPr lang="en-GB" sz="1000" dirty="0">
              <a:solidFill>
                <a:schemeClr val="tx1">
                  <a:lumMod val="85000"/>
                  <a:lumOff val="15000"/>
                </a:schemeClr>
              </a:solidFill>
            </a:endParaRPr>
          </a:p>
          <a:p>
            <a:r>
              <a:rPr lang="en-GB" sz="1000" dirty="0">
                <a:solidFill>
                  <a:schemeClr val="tx1">
                    <a:lumMod val="85000"/>
                    <a:lumOff val="15000"/>
                  </a:schemeClr>
                </a:solidFill>
              </a:rPr>
              <a:t>Select “VIEW” &gt; “MACRO” </a:t>
            </a:r>
          </a:p>
          <a:p>
            <a:pPr marL="228600" indent="-228600">
              <a:buFont typeface="+mj-lt"/>
              <a:buAutoNum type="arabicPeriod"/>
            </a:pPr>
            <a:r>
              <a:rPr lang="en-GB" sz="1000" b="1" dirty="0">
                <a:solidFill>
                  <a:schemeClr val="tx1">
                    <a:lumMod val="85000"/>
                    <a:lumOff val="15000"/>
                  </a:schemeClr>
                </a:solidFill>
              </a:rPr>
              <a:t>If you want to create all your chapter slides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CreateAllChapterTitleSlides</a:t>
            </a:r>
            <a:r>
              <a:rPr lang="en-GB" sz="1000" dirty="0">
                <a:solidFill>
                  <a:schemeClr val="tx1">
                    <a:lumMod val="85000"/>
                    <a:lumOff val="15000"/>
                  </a:schemeClr>
                </a:solidFill>
              </a:rPr>
              <a:t>” &gt; ENTER number of Chapter Slides needed &gt; RUN</a:t>
            </a:r>
          </a:p>
          <a:p>
            <a:pPr marL="228600" indent="-228600">
              <a:buFont typeface="+mj-lt"/>
              <a:buAutoNum type="arabicPeriod"/>
            </a:pPr>
            <a:r>
              <a:rPr lang="en-GB" sz="1000" b="1" dirty="0">
                <a:solidFill>
                  <a:schemeClr val="tx1">
                    <a:lumMod val="85000"/>
                    <a:lumOff val="15000"/>
                  </a:schemeClr>
                </a:solidFill>
              </a:rPr>
              <a:t>if you want to create one chapter slide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CreateSingleChapterTitleSlide</a:t>
            </a:r>
            <a:r>
              <a:rPr lang="en-GB" sz="1000" dirty="0">
                <a:solidFill>
                  <a:schemeClr val="tx1">
                    <a:lumMod val="85000"/>
                    <a:lumOff val="15000"/>
                  </a:schemeClr>
                </a:solidFill>
              </a:rPr>
              <a:t>” &gt; Choose the Chapter Slide number and the total number of chapter slides &gt; RUN</a:t>
            </a:r>
          </a:p>
          <a:p>
            <a:pPr marL="228600" indent="-228600">
              <a:buFont typeface="+mj-lt"/>
              <a:buAutoNum type="arabicPeriod"/>
            </a:pPr>
            <a:r>
              <a:rPr lang="en-GB" sz="1000" b="1" dirty="0">
                <a:solidFill>
                  <a:schemeClr val="tx1">
                    <a:lumMod val="85000"/>
                    <a:lumOff val="15000"/>
                  </a:schemeClr>
                </a:solidFill>
              </a:rPr>
              <a:t>If you want to create all your chapter slides by copy / paste your agenda content </a:t>
            </a:r>
            <a:r>
              <a:rPr lang="en-GB" sz="1000" dirty="0">
                <a:solidFill>
                  <a:schemeClr val="tx1">
                    <a:lumMod val="85000"/>
                    <a:lumOff val="15000"/>
                  </a:schemeClr>
                </a:solidFill>
              </a:rPr>
              <a:t>&gt; Copy your Agenda Content &gt; Select “</a:t>
            </a:r>
            <a:r>
              <a:rPr lang="en-GB" sz="1000" dirty="0" err="1">
                <a:solidFill>
                  <a:schemeClr val="tx1">
                    <a:lumMod val="85000"/>
                    <a:lumOff val="15000"/>
                  </a:schemeClr>
                </a:solidFill>
              </a:rPr>
              <a:t>CreateChapterTitleSlidesFromClipboard</a:t>
            </a:r>
            <a:r>
              <a:rPr lang="en-GB" sz="1000" dirty="0">
                <a:solidFill>
                  <a:schemeClr val="tx1">
                    <a:lumMod val="85000"/>
                    <a:lumOff val="15000"/>
                  </a:schemeClr>
                </a:solidFill>
              </a:rPr>
              <a:t>” &gt; RUN</a:t>
            </a:r>
          </a:p>
          <a:p>
            <a:pPr marL="228600" indent="-228600">
              <a:buFont typeface="+mj-lt"/>
              <a:buAutoNum type="arabicPeriod"/>
            </a:pPr>
            <a:endParaRPr lang="en-GB" sz="1000" dirty="0">
              <a:solidFill>
                <a:schemeClr val="tx1">
                  <a:lumMod val="85000"/>
                  <a:lumOff val="15000"/>
                </a:schemeClr>
              </a:solidFill>
            </a:endParaRPr>
          </a:p>
          <a:p>
            <a:pPr marL="0" indent="0">
              <a:buFont typeface="+mj-lt"/>
              <a:buNone/>
            </a:pPr>
            <a:r>
              <a:rPr lang="en-GB" sz="1000" b="1" dirty="0">
                <a:solidFill>
                  <a:schemeClr val="tx1">
                    <a:lumMod val="85000"/>
                    <a:lumOff val="15000"/>
                  </a:schemeClr>
                </a:solidFill>
              </a:rPr>
              <a:t>To create your Summary/Agenda based on existing chapter slides</a:t>
            </a:r>
          </a:p>
          <a:p>
            <a:pPr marL="228600" indent="-228600">
              <a:buFont typeface="+mj-lt"/>
              <a:buAutoNum type="arabicPeriod"/>
            </a:pPr>
            <a:r>
              <a:rPr lang="en-GB" sz="1000" dirty="0">
                <a:solidFill>
                  <a:schemeClr val="tx1">
                    <a:lumMod val="85000"/>
                    <a:lumOff val="15000"/>
                  </a:schemeClr>
                </a:solidFill>
              </a:rPr>
              <a:t>“VIEW” &gt; “MACRO” &gt; Select</a:t>
            </a:r>
            <a:r>
              <a:rPr lang="en-GB" sz="1000" baseline="0" dirty="0">
                <a:solidFill>
                  <a:schemeClr val="tx1">
                    <a:lumMod val="85000"/>
                    <a:lumOff val="15000"/>
                  </a:schemeClr>
                </a:solidFill>
              </a:rPr>
              <a:t> “</a:t>
            </a:r>
            <a:r>
              <a:rPr lang="en-GB" sz="1000" baseline="0" dirty="0" err="1">
                <a:solidFill>
                  <a:schemeClr val="tx1">
                    <a:lumMod val="85000"/>
                    <a:lumOff val="15000"/>
                  </a:schemeClr>
                </a:solidFill>
              </a:rPr>
              <a:t>CreateSummary</a:t>
            </a:r>
            <a:r>
              <a:rPr lang="en-GB" sz="1000" baseline="0" dirty="0">
                <a:solidFill>
                  <a:schemeClr val="tx1">
                    <a:lumMod val="85000"/>
                    <a:lumOff val="15000"/>
                  </a:schemeClr>
                </a:solidFill>
              </a:rPr>
              <a:t>” &gt; RUN </a:t>
            </a:r>
            <a:r>
              <a:rPr lang="en-GB" sz="1000" baseline="0" dirty="0">
                <a:solidFill>
                  <a:schemeClr val="tx1">
                    <a:lumMod val="85000"/>
                    <a:lumOff val="15000"/>
                  </a:schemeClr>
                </a:solidFill>
                <a:sym typeface="Wingdings" panose="05000000000000000000" pitchFamily="2" charset="2"/>
              </a:rPr>
              <a:t> it is not necessary to choose an option in the popup.</a:t>
            </a:r>
            <a:endParaRPr lang="en-GB" sz="1000" dirty="0">
              <a:solidFill>
                <a:schemeClr val="tx1">
                  <a:lumMod val="85000"/>
                  <a:lumOff val="15000"/>
                </a:schemeClr>
              </a:solidFill>
            </a:endParaRPr>
          </a:p>
        </p:txBody>
      </p:sp>
      <p:pic>
        <p:nvPicPr>
          <p:cNvPr id="6" name="Image 17">
            <a:extLst>
              <a:ext uri="{FF2B5EF4-FFF2-40B4-BE49-F238E27FC236}">
                <a16:creationId xmlns:a16="http://schemas.microsoft.com/office/drawing/2014/main" id="{903B7492-9EA4-4069-89A4-2846AAABE9A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0546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s">
    <p:spTree>
      <p:nvGrpSpPr>
        <p:cNvPr id="1" name=""/>
        <p:cNvGrpSpPr/>
        <p:nvPr/>
      </p:nvGrpSpPr>
      <p:grpSpPr>
        <a:xfrm>
          <a:off x="0" y="0"/>
          <a:ext cx="0" cy="0"/>
          <a:chOff x="0" y="0"/>
          <a:chExt cx="0" cy="0"/>
        </a:xfrm>
      </p:grpSpPr>
      <p:sp>
        <p:nvSpPr>
          <p:cNvPr id="2" name="Titre 1"/>
          <p:cNvSpPr>
            <a:spLocks noGrp="1"/>
          </p:cNvSpPr>
          <p:nvPr>
            <p:ph type="title"/>
          </p:nvPr>
        </p:nvSpPr>
        <p:spPr>
          <a:xfrm>
            <a:off x="567267" y="314325"/>
            <a:ext cx="11057467" cy="559785"/>
          </a:xfrm>
        </p:spPr>
        <p:txBody>
          <a:bodyPr/>
          <a:lstStyle/>
          <a:p>
            <a:r>
              <a:rPr lang="en-US"/>
              <a:t>Click to edit Master title style</a:t>
            </a:r>
            <a:endParaRPr lang="fr-FR" dirty="0"/>
          </a:p>
        </p:txBody>
      </p:sp>
      <p:sp>
        <p:nvSpPr>
          <p:cNvPr id="3" name="Espace réservé du contenu 2"/>
          <p:cNvSpPr>
            <a:spLocks noGrp="1"/>
          </p:cNvSpPr>
          <p:nvPr>
            <p:ph idx="1" hasCustomPrompt="1"/>
          </p:nvPr>
        </p:nvSpPr>
        <p:spPr>
          <a:xfrm>
            <a:off x="2218014" y="3080446"/>
            <a:ext cx="7755973" cy="1165960"/>
          </a:xfrm>
        </p:spPr>
        <p:txBody>
          <a:bodyPr anchor="ctr">
            <a:spAutoFit/>
          </a:bodyPr>
          <a:lstStyle>
            <a:lvl1pPr>
              <a:lnSpc>
                <a:spcPts val="2900"/>
              </a:lnSpc>
              <a:spcBef>
                <a:spcPts val="2400"/>
              </a:spcBef>
              <a:buClr>
                <a:schemeClr val="tx2"/>
              </a:buClr>
              <a:defRPr>
                <a:latin typeface="+mn-lt"/>
              </a:defRPr>
            </a:lvl1pPr>
            <a:lvl2pPr>
              <a:buClr>
                <a:schemeClr val="bg1">
                  <a:lumMod val="50000"/>
                </a:schemeClr>
              </a:buClr>
              <a:defRPr baseline="0"/>
            </a:lvl2pPr>
            <a:lvl3pPr marL="835025" indent="-228600">
              <a:buClr>
                <a:srgbClr val="C4C8CB"/>
              </a:buClr>
              <a:buSzPct val="100000"/>
              <a:buFont typeface="Segoe UI" panose="020B0502040204020203" pitchFamily="34" charset="0"/>
              <a:buChar char="–"/>
              <a:defRPr baseline="0"/>
            </a:lvl3pPr>
          </a:lstStyle>
          <a:p>
            <a:pPr lvl="0"/>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lvl="2"/>
            <a:r>
              <a:rPr lang="fr-FR" dirty="0"/>
              <a:t>Insert </a:t>
            </a:r>
            <a:r>
              <a:rPr lang="fr-FR" dirty="0" err="1"/>
              <a:t>your</a:t>
            </a:r>
            <a:r>
              <a:rPr lang="fr-FR" dirty="0"/>
              <a:t> content </a:t>
            </a:r>
            <a:r>
              <a:rPr lang="fr-FR" dirty="0" err="1"/>
              <a:t>level</a:t>
            </a:r>
            <a:r>
              <a:rPr lang="fr-FR" dirty="0"/>
              <a:t> 3 </a:t>
            </a:r>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Slide Number Placeholder 5"/>
          <p:cNvSpPr>
            <a:spLocks noGrp="1"/>
          </p:cNvSpPr>
          <p:nvPr>
            <p:ph type="sldNum" sz="quarter" idx="12"/>
          </p:nvPr>
        </p:nvSpPr>
        <p:spPr>
          <a:xfrm>
            <a:off x="11264733" y="6454800"/>
            <a:ext cx="360001" cy="262800"/>
          </a:xfrm>
          <a:prstGeom prst="rect">
            <a:avLst/>
          </a:prstGeom>
        </p:spPr>
        <p:txBody>
          <a:bodyPr/>
          <a:lstStyle/>
          <a:p>
            <a:fld id="{04118672-A67E-450C-B5F0-6774677CF265}" type="slidenum">
              <a:rPr lang="fr-FR" smtClean="0"/>
              <a:t>‹#›</a:t>
            </a:fld>
            <a:endParaRPr lang="fr-FR" dirty="0"/>
          </a:p>
        </p:txBody>
      </p:sp>
      <p:sp>
        <p:nvSpPr>
          <p:cNvPr id="7"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50774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s (more dense)">
    <p:spTree>
      <p:nvGrpSpPr>
        <p:cNvPr id="1" name=""/>
        <p:cNvGrpSpPr/>
        <p:nvPr/>
      </p:nvGrpSpPr>
      <p:grpSpPr>
        <a:xfrm>
          <a:off x="0" y="0"/>
          <a:ext cx="0" cy="0"/>
          <a:chOff x="0" y="0"/>
          <a:chExt cx="0" cy="0"/>
        </a:xfrm>
      </p:grpSpPr>
      <p:sp>
        <p:nvSpPr>
          <p:cNvPr id="2" name="Titre 1"/>
          <p:cNvSpPr>
            <a:spLocks noGrp="1"/>
          </p:cNvSpPr>
          <p:nvPr>
            <p:ph type="title"/>
          </p:nvPr>
        </p:nvSpPr>
        <p:spPr>
          <a:xfrm>
            <a:off x="567267" y="314325"/>
            <a:ext cx="11057467" cy="559785"/>
          </a:xfrm>
        </p:spPr>
        <p:txBody>
          <a:bodyPr/>
          <a:lstStyle/>
          <a:p>
            <a:r>
              <a:rPr lang="en-US"/>
              <a:t>Click to edit Master title style</a:t>
            </a:r>
            <a:endParaRPr lang="fr-FR" dirty="0"/>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Espace réservé du numéro de diapositive 5"/>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a:p>
        </p:txBody>
      </p:sp>
      <p:sp>
        <p:nvSpPr>
          <p:cNvPr id="7"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9" name="Espace réservé du contenu 2"/>
          <p:cNvSpPr>
            <a:spLocks noGrp="1"/>
          </p:cNvSpPr>
          <p:nvPr>
            <p:ph idx="1" hasCustomPrompt="1"/>
          </p:nvPr>
        </p:nvSpPr>
        <p:spPr>
          <a:xfrm>
            <a:off x="567268" y="3080446"/>
            <a:ext cx="11057466" cy="1165960"/>
          </a:xfrm>
        </p:spPr>
        <p:txBody>
          <a:bodyPr wrap="square" anchor="ctr">
            <a:spAutoFit/>
          </a:bodyPr>
          <a:lstStyle>
            <a:lvl1pPr>
              <a:lnSpc>
                <a:spcPts val="2900"/>
              </a:lnSpc>
              <a:spcBef>
                <a:spcPts val="2400"/>
              </a:spcBef>
              <a:buClr>
                <a:schemeClr val="tx2"/>
              </a:buClr>
              <a:defRPr>
                <a:latin typeface="+mn-lt"/>
              </a:defRPr>
            </a:lvl1pPr>
            <a:lvl2pPr>
              <a:buClr>
                <a:schemeClr val="bg1">
                  <a:lumMod val="50000"/>
                </a:schemeClr>
              </a:buClr>
              <a:defRPr baseline="0"/>
            </a:lvl2pPr>
            <a:lvl3pPr marL="835025" indent="-228600">
              <a:buClr>
                <a:srgbClr val="C4C8CB"/>
              </a:buClr>
              <a:buSzPct val="100000"/>
              <a:buFont typeface="Segoe UI" panose="020B0502040204020203" pitchFamily="34" charset="0"/>
              <a:buChar char="–"/>
              <a:defRPr baseline="0"/>
            </a:lvl3pPr>
          </a:lstStyle>
          <a:p>
            <a:pPr lvl="0"/>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lvl="2"/>
            <a:r>
              <a:rPr lang="fr-FR" dirty="0"/>
              <a:t>Insert </a:t>
            </a:r>
            <a:r>
              <a:rPr lang="fr-FR" dirty="0" err="1"/>
              <a:t>your</a:t>
            </a:r>
            <a:r>
              <a:rPr lang="fr-FR" dirty="0"/>
              <a:t> content </a:t>
            </a:r>
            <a:r>
              <a:rPr lang="fr-FR" dirty="0" err="1"/>
              <a:t>level</a:t>
            </a:r>
            <a:r>
              <a:rPr lang="fr-FR" dirty="0"/>
              <a:t> 3 </a:t>
            </a:r>
          </a:p>
        </p:txBody>
      </p:sp>
    </p:spTree>
    <p:extLst>
      <p:ext uri="{BB962C8B-B14F-4D97-AF65-F5344CB8AC3E}">
        <p14:creationId xmlns:p14="http://schemas.microsoft.com/office/powerpoint/2010/main" val="194050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ubchapter">
    <p:spTree>
      <p:nvGrpSpPr>
        <p:cNvPr id="1" name=""/>
        <p:cNvGrpSpPr/>
        <p:nvPr/>
      </p:nvGrpSpPr>
      <p:grpSpPr>
        <a:xfrm>
          <a:off x="0" y="0"/>
          <a:ext cx="0" cy="0"/>
          <a:chOff x="0" y="0"/>
          <a:chExt cx="0" cy="0"/>
        </a:xfrm>
      </p:grpSpPr>
      <p:sp>
        <p:nvSpPr>
          <p:cNvPr id="2" name="Titre 1"/>
          <p:cNvSpPr>
            <a:spLocks noGrp="1"/>
          </p:cNvSpPr>
          <p:nvPr>
            <p:ph type="title"/>
          </p:nvPr>
        </p:nvSpPr>
        <p:spPr>
          <a:xfrm>
            <a:off x="567266" y="3129792"/>
            <a:ext cx="11057467" cy="598419"/>
          </a:xfrm>
        </p:spPr>
        <p:txBody>
          <a:bodyPr anchor="ctr">
            <a:spAutoFit/>
          </a:bodyPr>
          <a:lstStyle>
            <a:lvl1pPr>
              <a:defRPr sz="3200"/>
            </a:lvl1pPr>
          </a:lstStyle>
          <a:p>
            <a:r>
              <a:rPr lang="en-US"/>
              <a:t>Click to edit Master title style</a:t>
            </a:r>
            <a:endParaRPr lang="fr-FR" dirty="0"/>
          </a:p>
        </p:txBody>
      </p:sp>
      <p:sp>
        <p:nvSpPr>
          <p:cNvPr id="6" name="Shape 362"/>
          <p:cNvSpPr/>
          <p:nvPr userDrawn="1"/>
        </p:nvSpPr>
        <p:spPr>
          <a:xfrm>
            <a:off x="5833836" y="2917325"/>
            <a:ext cx="524328" cy="0"/>
          </a:xfrm>
          <a:prstGeom prst="line">
            <a:avLst/>
          </a:prstGeom>
          <a:ln w="6350">
            <a:solidFill>
              <a:schemeClr val="tx2"/>
            </a:solidFill>
            <a:miter lim="400000"/>
          </a:ln>
        </p:spPr>
        <p:txBody>
          <a:bodyPr lIns="50800" tIns="50800" rIns="50800" bIns="50800" anchor="ctr"/>
          <a:lstStyle/>
          <a:p>
            <a:pPr>
              <a:defRPr sz="3200"/>
            </a:pPr>
            <a:endParaRPr/>
          </a:p>
        </p:txBody>
      </p:sp>
      <p:sp>
        <p:nvSpPr>
          <p:cNvPr id="10" name="Shape 362"/>
          <p:cNvSpPr/>
          <p:nvPr userDrawn="1"/>
        </p:nvSpPr>
        <p:spPr>
          <a:xfrm>
            <a:off x="5833836" y="3941791"/>
            <a:ext cx="524328" cy="0"/>
          </a:xfrm>
          <a:prstGeom prst="line">
            <a:avLst/>
          </a:prstGeom>
          <a:ln w="6350">
            <a:solidFill>
              <a:schemeClr val="tx2"/>
            </a:solidFill>
            <a:miter lim="400000"/>
          </a:ln>
        </p:spPr>
        <p:txBody>
          <a:bodyPr lIns="50800" tIns="50800" rIns="50800" bIns="50800" anchor="ctr"/>
          <a:lstStyle/>
          <a:p>
            <a:pPr>
              <a:defRPr sz="3200"/>
            </a:pPr>
            <a:endParaRPr/>
          </a:p>
        </p:txBody>
      </p:sp>
      <p:pic>
        <p:nvPicPr>
          <p:cNvPr id="8" name="Picture 7">
            <a:extLst>
              <a:ext uri="{FF2B5EF4-FFF2-40B4-BE49-F238E27FC236}">
                <a16:creationId xmlns:a16="http://schemas.microsoft.com/office/drawing/2014/main" id="{4FA885F7-9DF9-45AA-B0DB-47F1715AE1DD}"/>
              </a:ext>
            </a:extLst>
          </p:cNvPr>
          <p:cNvPicPr>
            <a:picLocks noChangeAspect="1"/>
          </p:cNvPicPr>
          <p:nvPr userDrawn="1"/>
        </p:nvPicPr>
        <p:blipFill>
          <a:blip r:embed="rId2"/>
          <a:stretch>
            <a:fillRect/>
          </a:stretch>
        </p:blipFill>
        <p:spPr>
          <a:xfrm>
            <a:off x="623392" y="6453336"/>
            <a:ext cx="1296144" cy="314908"/>
          </a:xfrm>
          <a:prstGeom prst="rect">
            <a:avLst/>
          </a:prstGeom>
        </p:spPr>
      </p:pic>
      <p:sp>
        <p:nvSpPr>
          <p:cNvPr id="9" name="TextBox 8">
            <a:extLst>
              <a:ext uri="{FF2B5EF4-FFF2-40B4-BE49-F238E27FC236}">
                <a16:creationId xmlns:a16="http://schemas.microsoft.com/office/drawing/2014/main" id="{CD8F855F-F320-4A5D-B08B-4A6242705190}"/>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pic>
        <p:nvPicPr>
          <p:cNvPr id="11" name="Image 6">
            <a:extLst>
              <a:ext uri="{FF2B5EF4-FFF2-40B4-BE49-F238E27FC236}">
                <a16:creationId xmlns:a16="http://schemas.microsoft.com/office/drawing/2014/main" id="{05BCAB77-D8E6-4BC0-A6FF-09A3B94DD3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564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fr-FR" dirty="0"/>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Espace réservé du numéro de diapositive 5"/>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a:p>
        </p:txBody>
      </p:sp>
      <p:sp>
        <p:nvSpPr>
          <p:cNvPr id="9" name="Espace réservé du texte 8"/>
          <p:cNvSpPr>
            <a:spLocks noGrp="1"/>
          </p:cNvSpPr>
          <p:nvPr>
            <p:ph type="body" sz="quarter" idx="13"/>
          </p:nvPr>
        </p:nvSpPr>
        <p:spPr>
          <a:xfrm>
            <a:off x="1460498" y="1860331"/>
            <a:ext cx="9271002" cy="3137338"/>
          </a:xfrm>
        </p:spPr>
        <p:txBody>
          <a:bodyPr anchor="ctr">
            <a:normAutofit/>
          </a:bodyPr>
          <a:lstStyle>
            <a:lvl1pPr marL="0" indent="0" algn="ctr">
              <a:lnSpc>
                <a:spcPct val="120000"/>
              </a:lnSpc>
              <a:buNone/>
              <a:defRPr sz="3200">
                <a:latin typeface="+mn-lt"/>
              </a:defRPr>
            </a:lvl1pPr>
            <a:lvl2pPr marL="311150" indent="0" algn="ctr">
              <a:buNone/>
              <a:defRPr>
                <a:latin typeface="+mj-lt"/>
              </a:defRPr>
            </a:lvl2pPr>
            <a:lvl3pPr marL="666750" indent="0" algn="ctr">
              <a:buNone/>
              <a:defRPr>
                <a:latin typeface="+mj-lt"/>
              </a:defRPr>
            </a:lvl3pPr>
            <a:lvl4pPr marL="1028700" indent="0" algn="ctr">
              <a:buNone/>
              <a:defRPr>
                <a:latin typeface="+mj-lt"/>
              </a:defRPr>
            </a:lvl4pPr>
            <a:lvl5pPr marL="1384300" indent="0" algn="ctr">
              <a:buNone/>
              <a:defRPr>
                <a:latin typeface="+mj-lt"/>
              </a:defRPr>
            </a:lvl5pPr>
          </a:lstStyle>
          <a:p>
            <a:pPr lvl="0"/>
            <a:r>
              <a:rPr lang="en-US"/>
              <a:t>Edit Master text styles</a:t>
            </a:r>
          </a:p>
        </p:txBody>
      </p:sp>
      <p:sp>
        <p:nvSpPr>
          <p:cNvPr id="8"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24636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rgbClr val="797A7B"/>
        </a:solidFill>
        <a:effectLst/>
      </p:bgPr>
    </p:bg>
    <p:spTree>
      <p:nvGrpSpPr>
        <p:cNvPr id="1" name=""/>
        <p:cNvGrpSpPr/>
        <p:nvPr/>
      </p:nvGrpSpPr>
      <p:grpSpPr>
        <a:xfrm>
          <a:off x="0" y="0"/>
          <a:ext cx="0" cy="0"/>
          <a:chOff x="0" y="0"/>
          <a:chExt cx="0" cy="0"/>
        </a:xfrm>
      </p:grpSpPr>
      <p:sp>
        <p:nvSpPr>
          <p:cNvPr id="6" name="Espace réservé du texte 8"/>
          <p:cNvSpPr>
            <a:spLocks noGrp="1"/>
          </p:cNvSpPr>
          <p:nvPr>
            <p:ph type="body" sz="quarter" idx="13" hasCustomPrompt="1"/>
          </p:nvPr>
        </p:nvSpPr>
        <p:spPr>
          <a:xfrm>
            <a:off x="555625" y="1860331"/>
            <a:ext cx="11080748" cy="3137338"/>
          </a:xfrm>
        </p:spPr>
        <p:txBody>
          <a:bodyPr anchor="ctr">
            <a:normAutofit/>
          </a:bodyPr>
          <a:lstStyle>
            <a:lvl1pPr marL="0" indent="0" algn="ctr">
              <a:lnSpc>
                <a:spcPts val="4600"/>
              </a:lnSpc>
              <a:spcBef>
                <a:spcPts val="0"/>
              </a:spcBef>
              <a:buNone/>
              <a:defRPr sz="3200">
                <a:solidFill>
                  <a:schemeClr val="bg1"/>
                </a:solidFill>
                <a:latin typeface="+mn-lt"/>
              </a:defRPr>
            </a:lvl1pPr>
            <a:lvl2pPr marL="311150" indent="0" algn="ctr">
              <a:buNone/>
              <a:defRPr>
                <a:latin typeface="+mj-lt"/>
              </a:defRPr>
            </a:lvl2pPr>
            <a:lvl3pPr marL="666750" indent="0" algn="ctr">
              <a:buNone/>
              <a:defRPr>
                <a:latin typeface="+mj-lt"/>
              </a:defRPr>
            </a:lvl3pPr>
            <a:lvl4pPr marL="1028700" indent="0" algn="ctr">
              <a:buNone/>
              <a:defRPr>
                <a:latin typeface="+mj-lt"/>
              </a:defRPr>
            </a:lvl4pPr>
            <a:lvl5pPr marL="1384300" indent="0" algn="ctr">
              <a:buNone/>
              <a:defRPr>
                <a:latin typeface="+mj-lt"/>
              </a:defRPr>
            </a:lvl5pPr>
          </a:lstStyle>
          <a:p>
            <a:pPr lvl="0"/>
            <a:r>
              <a:rPr lang="en-US" dirty="0"/>
              <a:t>Your key messages</a:t>
            </a:r>
          </a:p>
        </p:txBody>
      </p:sp>
      <p:sp>
        <p:nvSpPr>
          <p:cNvPr id="5" name="Rectangle 4"/>
          <p:cNvSpPr/>
          <p:nvPr userDrawn="1"/>
        </p:nvSpPr>
        <p:spPr>
          <a:xfrm>
            <a:off x="12287374" y="0"/>
            <a:ext cx="1885826" cy="1323439"/>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add a background image:</a:t>
            </a:r>
          </a:p>
          <a:p>
            <a:pPr marL="171450" indent="-171450">
              <a:buFont typeface="Arial" panose="020B0604020202020204" pitchFamily="34" charset="0"/>
              <a:buChar char="•"/>
            </a:pPr>
            <a:r>
              <a:rPr lang="en-GB" sz="1000" dirty="0">
                <a:solidFill>
                  <a:srgbClr val="595959"/>
                </a:solidFill>
              </a:rPr>
              <a:t>Right click on the slide</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Select “picture or texture”</a:t>
            </a:r>
          </a:p>
          <a:p>
            <a:pPr marL="171450" indent="-171450">
              <a:buFont typeface="Arial" panose="020B0604020202020204" pitchFamily="34" charset="0"/>
              <a:buChar char="•"/>
            </a:pPr>
            <a:r>
              <a:rPr lang="en-GB" sz="1000" dirty="0">
                <a:solidFill>
                  <a:srgbClr val="595959"/>
                </a:solidFill>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dirty="0">
                <a:solidFill>
                  <a:srgbClr val="595959"/>
                </a:solidFill>
              </a:rPr>
              <a:t>We recommend to use a landscape picture </a:t>
            </a:r>
          </a:p>
        </p:txBody>
      </p:sp>
      <p:pic>
        <p:nvPicPr>
          <p:cNvPr id="8" name="Picture 7">
            <a:extLst>
              <a:ext uri="{FF2B5EF4-FFF2-40B4-BE49-F238E27FC236}">
                <a16:creationId xmlns:a16="http://schemas.microsoft.com/office/drawing/2014/main" id="{72105254-6B1D-4ACD-B55F-3F61321DBE20}"/>
              </a:ext>
            </a:extLst>
          </p:cNvPr>
          <p:cNvPicPr>
            <a:picLocks noChangeAspect="1"/>
          </p:cNvPicPr>
          <p:nvPr userDrawn="1"/>
        </p:nvPicPr>
        <p:blipFill>
          <a:blip r:embed="rId2"/>
          <a:stretch>
            <a:fillRect/>
          </a:stretch>
        </p:blipFill>
        <p:spPr>
          <a:xfrm>
            <a:off x="9696399" y="6021288"/>
            <a:ext cx="1592525" cy="386916"/>
          </a:xfrm>
          <a:prstGeom prst="rect">
            <a:avLst/>
          </a:prstGeom>
        </p:spPr>
      </p:pic>
      <p:pic>
        <p:nvPicPr>
          <p:cNvPr id="9" name="Picture 12">
            <a:extLst>
              <a:ext uri="{FF2B5EF4-FFF2-40B4-BE49-F238E27FC236}">
                <a16:creationId xmlns:a16="http://schemas.microsoft.com/office/drawing/2014/main" id="{1574AC42-A1CF-4D44-9F24-14B4EDCB1548}"/>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3200" cy="6870722"/>
          </a:xfrm>
          <a:prstGeom prst="rect">
            <a:avLst/>
          </a:prstGeom>
        </p:spPr>
      </p:pic>
    </p:spTree>
    <p:extLst>
      <p:ext uri="{BB962C8B-B14F-4D97-AF65-F5344CB8AC3E}">
        <p14:creationId xmlns:p14="http://schemas.microsoft.com/office/powerpoint/2010/main" val="401134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on the left">
    <p:bg>
      <p:bgPr>
        <a:solidFill>
          <a:srgbClr val="8C8C8C"/>
        </a:solidFill>
        <a:effectLst/>
      </p:bgPr>
    </p:bg>
    <p:spTree>
      <p:nvGrpSpPr>
        <p:cNvPr id="1" name=""/>
        <p:cNvGrpSpPr/>
        <p:nvPr/>
      </p:nvGrpSpPr>
      <p:grpSpPr>
        <a:xfrm>
          <a:off x="0" y="0"/>
          <a:ext cx="0" cy="0"/>
          <a:chOff x="0" y="0"/>
          <a:chExt cx="0" cy="0"/>
        </a:xfrm>
      </p:grpSpPr>
      <p:sp>
        <p:nvSpPr>
          <p:cNvPr id="8" name="Rectangle 7"/>
          <p:cNvSpPr/>
          <p:nvPr userDrawn="1"/>
        </p:nvSpPr>
        <p:spPr>
          <a:xfrm>
            <a:off x="6164054" y="0"/>
            <a:ext cx="60279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Espace réservé du texte 9"/>
          <p:cNvSpPr>
            <a:spLocks noGrp="1"/>
          </p:cNvSpPr>
          <p:nvPr>
            <p:ph type="body" sz="quarter" idx="10" hasCustomPrompt="1"/>
          </p:nvPr>
        </p:nvSpPr>
        <p:spPr>
          <a:xfrm>
            <a:off x="6595352" y="871537"/>
            <a:ext cx="5041023" cy="3376663"/>
          </a:xfrm>
        </p:spPr>
        <p:txBody>
          <a:bodyPr bIns="72000" anchor="b">
            <a:normAutofit/>
          </a:bodyPr>
          <a:lstStyle>
            <a:lvl1pPr marL="0" indent="0">
              <a:buNone/>
              <a:defRPr sz="4400" b="0">
                <a:solidFill>
                  <a:schemeClr val="bg1"/>
                </a:solidFill>
              </a:defRPr>
            </a:lvl1pPr>
          </a:lstStyle>
          <a:p>
            <a:pPr lvl="0"/>
            <a:r>
              <a:rPr lang="en-GB" dirty="0"/>
              <a:t>Quote / Questions</a:t>
            </a:r>
          </a:p>
        </p:txBody>
      </p:sp>
      <p:sp>
        <p:nvSpPr>
          <p:cNvPr id="11" name="Espace réservé du texte 9"/>
          <p:cNvSpPr>
            <a:spLocks noGrp="1"/>
          </p:cNvSpPr>
          <p:nvPr>
            <p:ph type="body" sz="quarter" idx="11" hasCustomPrompt="1"/>
          </p:nvPr>
        </p:nvSpPr>
        <p:spPr>
          <a:xfrm>
            <a:off x="6595352" y="4248200"/>
            <a:ext cx="5041023" cy="1946225"/>
          </a:xfrm>
        </p:spPr>
        <p:txBody>
          <a:bodyPr tIns="72000" anchor="t">
            <a:normAutofit/>
          </a:bodyPr>
          <a:lstStyle>
            <a:lvl1pPr marL="0" indent="0">
              <a:buNone/>
              <a:defRPr sz="1600" b="0">
                <a:solidFill>
                  <a:schemeClr val="bg1">
                    <a:alpha val="50000"/>
                  </a:schemeClr>
                </a:solidFill>
              </a:defRPr>
            </a:lvl1pPr>
          </a:lstStyle>
          <a:p>
            <a:pPr lvl="0"/>
            <a:r>
              <a:rPr lang="en-GB"/>
              <a:t>Name</a:t>
            </a:r>
            <a:endParaRPr lang="en-GB" dirty="0"/>
          </a:p>
        </p:txBody>
      </p:sp>
      <p:sp>
        <p:nvSpPr>
          <p:cNvPr id="17" name="Rectangle 16"/>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2287374" y="0"/>
            <a:ext cx="1885826" cy="1323439"/>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portrait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pic>
        <p:nvPicPr>
          <p:cNvPr id="14" name="Picture 13">
            <a:extLst>
              <a:ext uri="{FF2B5EF4-FFF2-40B4-BE49-F238E27FC236}">
                <a16:creationId xmlns:a16="http://schemas.microsoft.com/office/drawing/2014/main" id="{A494F2F8-3F3F-428F-AF4B-7BD1ED0CB82C}"/>
              </a:ext>
            </a:extLst>
          </p:cNvPr>
          <p:cNvPicPr>
            <a:picLocks noChangeAspect="1"/>
          </p:cNvPicPr>
          <p:nvPr userDrawn="1"/>
        </p:nvPicPr>
        <p:blipFill>
          <a:blip r:embed="rId2"/>
          <a:stretch>
            <a:fillRect/>
          </a:stretch>
        </p:blipFill>
        <p:spPr>
          <a:xfrm>
            <a:off x="623392" y="6453336"/>
            <a:ext cx="1296144" cy="314908"/>
          </a:xfrm>
          <a:prstGeom prst="rect">
            <a:avLst/>
          </a:prstGeom>
        </p:spPr>
      </p:pic>
      <p:pic>
        <p:nvPicPr>
          <p:cNvPr id="15" name="Picture 14">
            <a:extLst>
              <a:ext uri="{FF2B5EF4-FFF2-40B4-BE49-F238E27FC236}">
                <a16:creationId xmlns:a16="http://schemas.microsoft.com/office/drawing/2014/main" id="{1A00A62D-0099-48E0-AA5E-2500F80B41D8}"/>
              </a:ext>
            </a:extLst>
          </p:cNvPr>
          <p:cNvPicPr>
            <a:picLocks/>
          </p:cNvPicPr>
          <p:nvPr userDrawn="1"/>
        </p:nvPicPr>
        <p:blipFill rotWithShape="1">
          <a:blip r:embed="rId3">
            <a:extLst>
              <a:ext uri="{28A0092B-C50C-407E-A947-70E740481C1C}">
                <a14:useLocalDpi xmlns:a14="http://schemas.microsoft.com/office/drawing/2010/main" val="0"/>
              </a:ext>
            </a:extLst>
          </a:blip>
          <a:srcRect l="1" r="50403"/>
          <a:stretch/>
        </p:blipFill>
        <p:spPr>
          <a:xfrm>
            <a:off x="0" y="0"/>
            <a:ext cx="6164054" cy="6870722"/>
          </a:xfrm>
          <a:prstGeom prst="rect">
            <a:avLst/>
          </a:prstGeom>
        </p:spPr>
      </p:pic>
    </p:spTree>
    <p:extLst>
      <p:ext uri="{BB962C8B-B14F-4D97-AF65-F5344CB8AC3E}">
        <p14:creationId xmlns:p14="http://schemas.microsoft.com/office/powerpoint/2010/main" val="20389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67267" y="314325"/>
            <a:ext cx="11057467" cy="559785"/>
          </a:xfrm>
          <a:prstGeom prst="rect">
            <a:avLst/>
          </a:prstGeom>
        </p:spPr>
        <p:txBody>
          <a:bodyPr vert="horz" lIns="91440" tIns="45720" rIns="91440" bIns="108000" rtlCol="0" anchor="b">
            <a:normAutofit/>
          </a:bodyPr>
          <a:lstStyle/>
          <a:p>
            <a:endParaRPr lang="en-GB" dirty="0"/>
          </a:p>
        </p:txBody>
      </p:sp>
      <p:sp>
        <p:nvSpPr>
          <p:cNvPr id="3" name="Espace réservé du texte 2"/>
          <p:cNvSpPr>
            <a:spLocks noGrp="1"/>
          </p:cNvSpPr>
          <p:nvPr>
            <p:ph type="body" idx="1"/>
          </p:nvPr>
        </p:nvSpPr>
        <p:spPr>
          <a:xfrm>
            <a:off x="567267" y="1817914"/>
            <a:ext cx="11057467" cy="4359049"/>
          </a:xfrm>
          <a:prstGeom prst="rect">
            <a:avLst/>
          </a:prstGeom>
        </p:spPr>
        <p:txBody>
          <a:bodyPr vert="horz" lIns="91440" tIns="45720" rIns="91440" bIns="45720" rtlCol="0">
            <a:normAutofit/>
          </a:bodyPr>
          <a:lstStyle/>
          <a:p>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marL="835025" lvl="2" indent="-228600" algn="l" defTabSz="914400" rtl="0" eaLnBrk="1" latinLnBrk="0" hangingPunct="1">
              <a:lnSpc>
                <a:spcPct val="90000"/>
              </a:lnSpc>
              <a:spcBef>
                <a:spcPts val="900"/>
              </a:spcBef>
              <a:buClr>
                <a:srgbClr val="C4C8CB"/>
              </a:buClr>
              <a:buSzPct val="100000"/>
              <a:buFont typeface="Segoe UI" panose="020B0502040204020203" pitchFamily="34" charset="0"/>
              <a:buChar char="–"/>
              <a:tabLst/>
            </a:pPr>
            <a:r>
              <a:rPr lang="fr-FR" dirty="0"/>
              <a:t>Insert </a:t>
            </a:r>
            <a:r>
              <a:rPr lang="fr-FR" dirty="0" err="1"/>
              <a:t>your</a:t>
            </a:r>
            <a:r>
              <a:rPr lang="fr-FR" dirty="0"/>
              <a:t> content </a:t>
            </a:r>
            <a:r>
              <a:rPr lang="fr-FR" dirty="0" err="1"/>
              <a:t>level</a:t>
            </a:r>
            <a:r>
              <a:rPr lang="fr-FR" dirty="0"/>
              <a:t> 3 </a:t>
            </a:r>
          </a:p>
          <a:p>
            <a:pPr lvl="0"/>
            <a:endParaRPr lang="en-GB" dirty="0"/>
          </a:p>
        </p:txBody>
      </p:sp>
      <p:sp>
        <p:nvSpPr>
          <p:cNvPr id="12" name="Shape 356"/>
          <p:cNvSpPr/>
          <p:nvPr userDrawn="1"/>
        </p:nvSpPr>
        <p:spPr>
          <a:xfrm>
            <a:off x="567267" y="6356350"/>
            <a:ext cx="11057467" cy="0"/>
          </a:xfrm>
          <a:prstGeom prst="line">
            <a:avLst/>
          </a:prstGeom>
          <a:ln w="12700">
            <a:solidFill>
              <a:srgbClr val="A6AAA9"/>
            </a:solidFill>
            <a:miter lim="400000"/>
          </a:ln>
        </p:spPr>
        <p:txBody>
          <a:bodyPr lIns="50800" tIns="50800" rIns="50800" bIns="50800" anchor="ctr"/>
          <a:lstStyle/>
          <a:p>
            <a:pPr>
              <a:defRPr sz="3200"/>
            </a:pPr>
            <a:endParaRPr lang="en-GB" dirty="0"/>
          </a:p>
        </p:txBody>
      </p:sp>
      <p:sp>
        <p:nvSpPr>
          <p:cNvPr id="9" name="Rectangle 8"/>
          <p:cNvSpPr/>
          <p:nvPr userDrawn="1"/>
        </p:nvSpPr>
        <p:spPr>
          <a:xfrm>
            <a:off x="11264733" y="6326612"/>
            <a:ext cx="360001" cy="35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4">
            <a:extLst>
              <a:ext uri="{FF2B5EF4-FFF2-40B4-BE49-F238E27FC236}">
                <a16:creationId xmlns:a16="http://schemas.microsoft.com/office/drawing/2014/main" id="{8FC2F7EA-8AB8-4CF2-BF71-5EF3739057E7}"/>
              </a:ext>
            </a:extLst>
          </p:cNvPr>
          <p:cNvSpPr>
            <a:spLocks noGrp="1"/>
          </p:cNvSpPr>
          <p:nvPr>
            <p:ph type="ftr" sz="quarter" idx="3"/>
          </p:nvPr>
        </p:nvSpPr>
        <p:spPr>
          <a:xfrm>
            <a:off x="2553624" y="6453336"/>
            <a:ext cx="8741589" cy="268139"/>
          </a:xfrm>
          <a:prstGeom prst="rect">
            <a:avLst/>
          </a:prstGeom>
        </p:spPr>
        <p:txBody>
          <a:bodyPr vert="horz" lIns="91440" tIns="45720" rIns="180000" bIns="45720" rtlCol="0" anchor="ctr"/>
          <a:lstStyle>
            <a:lvl1pPr algn="r">
              <a:defRPr sz="900" b="0">
                <a:solidFill>
                  <a:schemeClr val="tx1">
                    <a:tint val="75000"/>
                  </a:schemeClr>
                </a:solidFill>
              </a:defRPr>
            </a:lvl1pPr>
          </a:lstStyle>
          <a:p>
            <a:r>
              <a:rPr lang="de-CH"/>
              <a:t>Title of the presentation</a:t>
            </a:r>
            <a:endParaRPr lang="de-CH" noProof="0" dirty="0"/>
          </a:p>
        </p:txBody>
      </p:sp>
      <p:sp>
        <p:nvSpPr>
          <p:cNvPr id="11" name="Espace réservé du numéro de diapositive 5">
            <a:extLst>
              <a:ext uri="{FF2B5EF4-FFF2-40B4-BE49-F238E27FC236}">
                <a16:creationId xmlns:a16="http://schemas.microsoft.com/office/drawing/2014/main" id="{31042915-7B82-492C-8AA0-408763B4C96E}"/>
              </a:ext>
            </a:extLst>
          </p:cNvPr>
          <p:cNvSpPr>
            <a:spLocks noGrp="1"/>
          </p:cNvSpPr>
          <p:nvPr>
            <p:ph type="sldNum" sz="quarter" idx="4"/>
          </p:nvPr>
        </p:nvSpPr>
        <p:spPr>
          <a:xfrm>
            <a:off x="11264734" y="6453336"/>
            <a:ext cx="360000" cy="263014"/>
          </a:xfrm>
          <a:prstGeom prst="rect">
            <a:avLst/>
          </a:prstGeom>
        </p:spPr>
        <p:txBody>
          <a:bodyPr vert="horz" wrap="none" lIns="91440" tIns="45720" rIns="91440" bIns="45720" rtlCol="0" anchor="ctr"/>
          <a:lstStyle>
            <a:lvl1pPr algn="ctr">
              <a:defRPr sz="900" b="1">
                <a:solidFill>
                  <a:schemeClr val="tx1">
                    <a:tint val="75000"/>
                  </a:schemeClr>
                </a:solidFill>
              </a:defRPr>
            </a:lvl1pPr>
          </a:lstStyle>
          <a:p>
            <a:fld id="{04118672-A67E-450C-B5F0-6774677CF265}" type="slidenum">
              <a:rPr lang="en-GB" smtClean="0"/>
              <a:pPr/>
              <a:t>‹#›</a:t>
            </a:fld>
            <a:endParaRPr lang="en-GB" dirty="0"/>
          </a:p>
        </p:txBody>
      </p:sp>
      <p:sp>
        <p:nvSpPr>
          <p:cNvPr id="14" name="TextBox 13">
            <a:extLst>
              <a:ext uri="{FF2B5EF4-FFF2-40B4-BE49-F238E27FC236}">
                <a16:creationId xmlns:a16="http://schemas.microsoft.com/office/drawing/2014/main" id="{FEE61724-BAED-4D51-9AE4-20BDCA39C6A5}"/>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pic>
        <p:nvPicPr>
          <p:cNvPr id="13" name="Picture 12">
            <a:extLst>
              <a:ext uri="{FF2B5EF4-FFF2-40B4-BE49-F238E27FC236}">
                <a16:creationId xmlns:a16="http://schemas.microsoft.com/office/drawing/2014/main" id="{C847AED9-E410-4FB6-BC26-585511C77667}"/>
              </a:ext>
            </a:extLst>
          </p:cNvPr>
          <p:cNvPicPr>
            <a:picLocks noChangeAspect="1"/>
          </p:cNvPicPr>
          <p:nvPr userDrawn="1"/>
        </p:nvPicPr>
        <p:blipFill>
          <a:blip r:embed="rId26"/>
          <a:stretch>
            <a:fillRect/>
          </a:stretch>
        </p:blipFill>
        <p:spPr>
          <a:xfrm>
            <a:off x="623392" y="6453336"/>
            <a:ext cx="1296144" cy="314908"/>
          </a:xfrm>
          <a:prstGeom prst="rect">
            <a:avLst/>
          </a:prstGeom>
        </p:spPr>
      </p:pic>
    </p:spTree>
    <p:extLst>
      <p:ext uri="{BB962C8B-B14F-4D97-AF65-F5344CB8AC3E}">
        <p14:creationId xmlns:p14="http://schemas.microsoft.com/office/powerpoint/2010/main" val="1678555418"/>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749" r:id="rId3"/>
    <p:sldLayoutId id="2147483650" r:id="rId4"/>
    <p:sldLayoutId id="2147483692" r:id="rId5"/>
    <p:sldLayoutId id="2147483682" r:id="rId6"/>
    <p:sldLayoutId id="2147483671" r:id="rId7"/>
    <p:sldLayoutId id="2147483673" r:id="rId8"/>
    <p:sldLayoutId id="2147483674" r:id="rId9"/>
    <p:sldLayoutId id="2147483675" r:id="rId10"/>
    <p:sldLayoutId id="2147483676" r:id="rId11"/>
    <p:sldLayoutId id="2147483678" r:id="rId12"/>
    <p:sldLayoutId id="2147483693" r:id="rId13"/>
    <p:sldLayoutId id="2147483694" r:id="rId14"/>
    <p:sldLayoutId id="2147483680" r:id="rId15"/>
    <p:sldLayoutId id="2147483681" r:id="rId16"/>
    <p:sldLayoutId id="2147483684" r:id="rId17"/>
    <p:sldLayoutId id="2147483654" r:id="rId18"/>
    <p:sldLayoutId id="2147483691" r:id="rId19"/>
    <p:sldLayoutId id="2147483752" r:id="rId20"/>
    <p:sldLayoutId id="2147483753" r:id="rId21"/>
    <p:sldLayoutId id="2147483746" r:id="rId22"/>
    <p:sldLayoutId id="2147483751" r:id="rId23"/>
    <p:sldLayoutId id="214748375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lnSpc>
          <a:spcPct val="90000"/>
        </a:lnSpc>
        <a:spcBef>
          <a:spcPct val="0"/>
        </a:spcBef>
        <a:buNone/>
        <a:defRPr sz="2400" b="1" kern="1200">
          <a:solidFill>
            <a:schemeClr val="accent2"/>
          </a:solidFill>
          <a:latin typeface="+mj-lt"/>
          <a:ea typeface="+mj-ea"/>
          <a:cs typeface="+mj-cs"/>
        </a:defRPr>
      </a:lvl1pPr>
    </p:titleStyle>
    <p:body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551" userDrawn="1">
          <p15:clr>
            <a:srgbClr val="F26B43"/>
          </p15:clr>
        </p15:guide>
        <p15:guide id="4" orient="horz" pos="198" userDrawn="1">
          <p15:clr>
            <a:srgbClr val="F26B43"/>
          </p15:clr>
        </p15:guide>
        <p15:guide id="5" pos="356" userDrawn="1">
          <p15:clr>
            <a:srgbClr val="F26B43"/>
          </p15:clr>
        </p15:guide>
        <p15:guide id="6" pos="7324" userDrawn="1">
          <p15:clr>
            <a:srgbClr val="F26B43"/>
          </p15:clr>
        </p15:guide>
        <p15:guide id="7" orient="horz" pos="3892" userDrawn="1">
          <p15:clr>
            <a:srgbClr val="F26B43"/>
          </p15:clr>
        </p15:guide>
        <p15:guide id="8" orient="horz" pos="114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A9A6ED4-7FC9-4996-903B-D812409F7EA1}"/>
              </a:ext>
            </a:extLst>
          </p:cNvPr>
          <p:cNvSpPr>
            <a:spLocks noGrp="1"/>
          </p:cNvSpPr>
          <p:nvPr>
            <p:ph type="body" sz="quarter" idx="13"/>
          </p:nvPr>
        </p:nvSpPr>
        <p:spPr/>
        <p:txBody>
          <a:bodyPr>
            <a:normAutofit/>
          </a:bodyPr>
          <a:lstStyle/>
          <a:p>
            <a:r>
              <a:rPr lang="de-CH" sz="4400" dirty="0" err="1"/>
              <a:t>Polyhack</a:t>
            </a:r>
            <a:r>
              <a:rPr lang="de-CH" sz="4400" dirty="0"/>
              <a:t> 2019</a:t>
            </a:r>
            <a:endParaRPr lang="fr-CH" sz="4400" dirty="0"/>
          </a:p>
        </p:txBody>
      </p:sp>
      <p:sp>
        <p:nvSpPr>
          <p:cNvPr id="13" name="TextBox 12">
            <a:extLst>
              <a:ext uri="{FF2B5EF4-FFF2-40B4-BE49-F238E27FC236}">
                <a16:creationId xmlns:a16="http://schemas.microsoft.com/office/drawing/2014/main" id="{90DE4816-A9AD-41AA-9F7D-8C881B97BF32}"/>
              </a:ext>
            </a:extLst>
          </p:cNvPr>
          <p:cNvSpPr txBox="1"/>
          <p:nvPr/>
        </p:nvSpPr>
        <p:spPr>
          <a:xfrm>
            <a:off x="0" y="6488668"/>
            <a:ext cx="1275542" cy="307777"/>
          </a:xfrm>
          <a:prstGeom prst="rect">
            <a:avLst/>
          </a:prstGeom>
          <a:noFill/>
        </p:spPr>
        <p:txBody>
          <a:bodyPr wrap="none" rtlCol="0">
            <a:spAutoFit/>
          </a:bodyPr>
          <a:lstStyle/>
          <a:p>
            <a:r>
              <a:rPr lang="de-CH" sz="1400" dirty="0">
                <a:solidFill>
                  <a:schemeClr val="bg1">
                    <a:lumMod val="65000"/>
                  </a:schemeClr>
                </a:solidFill>
              </a:rPr>
              <a:t>Source: NASA</a:t>
            </a:r>
            <a:endParaRPr lang="fr-CH" sz="1400" dirty="0">
              <a:solidFill>
                <a:schemeClr val="bg1">
                  <a:lumMod val="65000"/>
                </a:schemeClr>
              </a:solidFill>
            </a:endParaRPr>
          </a:p>
        </p:txBody>
      </p:sp>
    </p:spTree>
    <p:extLst>
      <p:ext uri="{BB962C8B-B14F-4D97-AF65-F5344CB8AC3E}">
        <p14:creationId xmlns:p14="http://schemas.microsoft.com/office/powerpoint/2010/main" val="28867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6456040" y="2769741"/>
            <a:ext cx="5299075" cy="2686505"/>
          </a:xfrm>
        </p:spPr>
        <p:txBody>
          <a:bodyPr/>
          <a:lstStyle/>
          <a:p>
            <a:pPr marL="177800" lvl="0" indent="0" algn="ctr">
              <a:lnSpc>
                <a:spcPct val="108000"/>
              </a:lnSpc>
              <a:spcBef>
                <a:spcPts val="600"/>
              </a:spcBef>
              <a:spcAft>
                <a:spcPts val="1200"/>
              </a:spcAft>
              <a:buNone/>
            </a:pPr>
            <a:r>
              <a:rPr lang="de-CH" sz="2400" dirty="0"/>
              <a:t>We are one of the </a:t>
            </a:r>
            <a:br>
              <a:rPr lang="de-CH" sz="2400" dirty="0"/>
            </a:br>
            <a:r>
              <a:rPr lang="de-CH" sz="2400" dirty="0"/>
              <a:t>Swiss main independent </a:t>
            </a:r>
            <a:br>
              <a:rPr lang="de-CH" sz="2400" dirty="0"/>
            </a:br>
            <a:r>
              <a:rPr lang="de-CH" sz="2400" dirty="0"/>
              <a:t>IT Services Companies </a:t>
            </a:r>
            <a:br>
              <a:rPr lang="de-CH" sz="2400" dirty="0"/>
            </a:br>
            <a:r>
              <a:rPr lang="de-CH" sz="2400" dirty="0"/>
              <a:t>for Software Development, System Integration and Business Consulting</a:t>
            </a:r>
          </a:p>
          <a:p>
            <a:pPr marL="177800" indent="0" algn="ctr">
              <a:lnSpc>
                <a:spcPct val="108000"/>
              </a:lnSpc>
              <a:spcBef>
                <a:spcPts val="600"/>
              </a:spcBef>
              <a:spcAft>
                <a:spcPts val="1200"/>
              </a:spcAft>
              <a:buNone/>
            </a:pPr>
            <a:endParaRPr lang="en-US" sz="2400" dirty="0"/>
          </a:p>
        </p:txBody>
      </p:sp>
      <p:pic>
        <p:nvPicPr>
          <p:cNvPr id="6" name="Bild 2" descr="Seite4.jpg"/>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9814" b="9814"/>
          <a:stretch/>
        </p:blipFill>
        <p:spPr>
          <a:prstGeom prst="rect">
            <a:avLst/>
          </a:prstGeom>
        </p:spPr>
      </p:pic>
      <p:sp>
        <p:nvSpPr>
          <p:cNvPr id="7" name="Textplatzhalter 16"/>
          <p:cNvSpPr txBox="1">
            <a:spLocks/>
          </p:cNvSpPr>
          <p:nvPr/>
        </p:nvSpPr>
        <p:spPr>
          <a:xfrm>
            <a:off x="6765435" y="1124744"/>
            <a:ext cx="4680284" cy="324000"/>
          </a:xfrm>
          <a:prstGeom prst="rect">
            <a:avLst/>
          </a:prstGeom>
        </p:spPr>
        <p:txBody>
          <a:bodyPr/>
          <a:lst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CH" dirty="0">
                <a:solidFill>
                  <a:schemeClr val="bg1"/>
                </a:solidFill>
                <a:latin typeface="+mj-lt"/>
              </a:rPr>
              <a:t>Our core business</a:t>
            </a:r>
          </a:p>
        </p:txBody>
      </p:sp>
      <p:sp>
        <p:nvSpPr>
          <p:cNvPr id="8" name="Titel 17"/>
          <p:cNvSpPr txBox="1">
            <a:spLocks/>
          </p:cNvSpPr>
          <p:nvPr/>
        </p:nvSpPr>
        <p:spPr>
          <a:xfrm>
            <a:off x="6765567" y="548680"/>
            <a:ext cx="4680021" cy="324000"/>
          </a:xfrm>
          <a:prstGeom prst="rect">
            <a:avLst/>
          </a:prstGeom>
        </p:spPr>
        <p:txBody>
          <a:bodyPr/>
          <a:lstStyle>
            <a:lvl1pPr algn="ctr" defTabSz="914400" rtl="0" eaLnBrk="1" latinLnBrk="0" hangingPunct="1">
              <a:lnSpc>
                <a:spcPct val="90000"/>
              </a:lnSpc>
              <a:spcBef>
                <a:spcPct val="0"/>
              </a:spcBef>
              <a:buNone/>
              <a:defRPr sz="2400" b="1" kern="1200">
                <a:solidFill>
                  <a:schemeClr val="accent2"/>
                </a:solidFill>
                <a:latin typeface="+mj-lt"/>
                <a:ea typeface="+mj-ea"/>
                <a:cs typeface="+mj-cs"/>
              </a:defRPr>
            </a:lvl1pPr>
          </a:lstStyle>
          <a:p>
            <a:r>
              <a:rPr lang="de-CH" sz="3200" dirty="0">
                <a:solidFill>
                  <a:schemeClr val="bg1"/>
                </a:solidFill>
                <a:latin typeface="+mn-lt"/>
              </a:rPr>
              <a:t>WHO WE ARE</a:t>
            </a:r>
            <a:endParaRPr lang="de-DE" sz="3200" dirty="0">
              <a:solidFill>
                <a:schemeClr val="bg1"/>
              </a:solidFill>
              <a:latin typeface="+mn-lt"/>
            </a:endParaRPr>
          </a:p>
        </p:txBody>
      </p:sp>
    </p:spTree>
    <p:extLst>
      <p:ext uri="{BB962C8B-B14F-4D97-AF65-F5344CB8AC3E}">
        <p14:creationId xmlns:p14="http://schemas.microsoft.com/office/powerpoint/2010/main" val="250574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204386" y="661363"/>
            <a:ext cx="3909853" cy="823421"/>
            <a:chOff x="1055440" y="1628800"/>
            <a:chExt cx="3909853" cy="823421"/>
          </a:xfrm>
        </p:grpSpPr>
        <p:sp>
          <p:nvSpPr>
            <p:cNvPr id="7" name="Title 1"/>
            <p:cNvSpPr txBox="1">
              <a:spLocks/>
            </p:cNvSpPr>
            <p:nvPr/>
          </p:nvSpPr>
          <p:spPr>
            <a:xfrm>
              <a:off x="1055440" y="1628800"/>
              <a:ext cx="3909853" cy="559785"/>
            </a:xfrm>
            <a:prstGeom prst="rect">
              <a:avLst/>
            </a:prstGeom>
          </p:spPr>
          <p:txBody>
            <a:bodyPr vert="horz" lIns="0" tIns="0" rIns="91440" bIns="0" rtlCol="0" anchor="b">
              <a:noAutofit/>
            </a:bodyPr>
            <a:lstStyle>
              <a:lvl1pPr algn="ctr">
                <a:lnSpc>
                  <a:spcPct val="90000"/>
                </a:lnSpc>
                <a:spcBef>
                  <a:spcPct val="0"/>
                </a:spcBef>
                <a:buNone/>
                <a:defRPr sz="2400" b="1">
                  <a:solidFill>
                    <a:schemeClr val="accent2"/>
                  </a:solidFill>
                  <a:latin typeface="+mj-lt"/>
                  <a:ea typeface="+mj-ea"/>
                  <a:cs typeface="+mj-cs"/>
                </a:defRPr>
              </a:lvl1pPr>
            </a:lstStyle>
            <a:p>
              <a:r>
                <a:rPr lang="de-DE" sz="4400" dirty="0">
                  <a:solidFill>
                    <a:schemeClr val="bg1"/>
                  </a:solidFill>
                  <a:latin typeface="+mn-lt"/>
                </a:rPr>
                <a:t>WHO WE ARE</a:t>
              </a:r>
              <a:endParaRPr lang="en-US" sz="4400" dirty="0">
                <a:solidFill>
                  <a:schemeClr val="bg1"/>
                </a:solidFill>
                <a:latin typeface="+mn-lt"/>
              </a:endParaRPr>
            </a:p>
          </p:txBody>
        </p:sp>
        <p:sp>
          <p:nvSpPr>
            <p:cNvPr id="9" name="Rectangle 8"/>
            <p:cNvSpPr/>
            <p:nvPr/>
          </p:nvSpPr>
          <p:spPr>
            <a:xfrm>
              <a:off x="1230712" y="2052111"/>
              <a:ext cx="3559308" cy="400110"/>
            </a:xfrm>
            <a:prstGeom prst="rect">
              <a:avLst/>
            </a:prstGeom>
          </p:spPr>
          <p:txBody>
            <a:bodyPr wrap="none" lIns="0">
              <a:spAutoFit/>
            </a:bodyPr>
            <a:lstStyle/>
            <a:p>
              <a:pPr algn="ctr"/>
              <a:r>
                <a:rPr lang="de-CH" sz="2000" dirty="0">
                  <a:solidFill>
                    <a:schemeClr val="bg1"/>
                  </a:solidFill>
                </a:rPr>
                <a:t>Organisation and diverse team</a:t>
              </a:r>
            </a:p>
          </p:txBody>
        </p:sp>
      </p:grpSp>
      <p:sp>
        <p:nvSpPr>
          <p:cNvPr id="16" name="Rectangle 15"/>
          <p:cNvSpPr/>
          <p:nvPr/>
        </p:nvSpPr>
        <p:spPr>
          <a:xfrm>
            <a:off x="7533951" y="1889918"/>
            <a:ext cx="1944315" cy="1198661"/>
          </a:xfrm>
          <a:prstGeom prst="rect">
            <a:avLst/>
          </a:prstGeom>
        </p:spPr>
        <p:txBody>
          <a:bodyPr wrap="none" lIns="0">
            <a:spAutoFit/>
          </a:bodyPr>
          <a:lstStyle/>
          <a:p>
            <a:pPr>
              <a:lnSpc>
                <a:spcPct val="50000"/>
              </a:lnSpc>
            </a:pPr>
            <a:r>
              <a:rPr lang="de-DE" sz="1400" dirty="0" err="1">
                <a:solidFill>
                  <a:schemeClr val="bg1"/>
                </a:solidFill>
              </a:rPr>
              <a:t>with</a:t>
            </a:r>
            <a:r>
              <a:rPr lang="de-DE" sz="1400" dirty="0">
                <a:solidFill>
                  <a:schemeClr val="bg1"/>
                </a:solidFill>
              </a:rPr>
              <a:t>  an </a:t>
            </a:r>
            <a:r>
              <a:rPr lang="de-DE" sz="1400" dirty="0" err="1">
                <a:solidFill>
                  <a:schemeClr val="bg1"/>
                </a:solidFill>
              </a:rPr>
              <a:t>average</a:t>
            </a:r>
            <a:r>
              <a:rPr lang="de-DE" sz="1400" dirty="0">
                <a:solidFill>
                  <a:schemeClr val="bg1"/>
                </a:solidFill>
              </a:rPr>
              <a:t> </a:t>
            </a:r>
            <a:r>
              <a:rPr lang="de-DE" sz="1400" dirty="0" err="1">
                <a:solidFill>
                  <a:schemeClr val="bg1"/>
                </a:solidFill>
              </a:rPr>
              <a:t>age</a:t>
            </a:r>
            <a:r>
              <a:rPr lang="de-DE" sz="1400" dirty="0">
                <a:solidFill>
                  <a:schemeClr val="bg1"/>
                </a:solidFill>
              </a:rPr>
              <a:t> </a:t>
            </a:r>
            <a:r>
              <a:rPr lang="de-DE" sz="1400" dirty="0" err="1">
                <a:solidFill>
                  <a:schemeClr val="bg1"/>
                </a:solidFill>
              </a:rPr>
              <a:t>of</a:t>
            </a:r>
            <a:br>
              <a:rPr lang="de-DE" sz="1400" dirty="0">
                <a:solidFill>
                  <a:schemeClr val="bg1"/>
                </a:solidFill>
              </a:rPr>
            </a:br>
            <a:br>
              <a:rPr lang="de-DE" sz="1400" dirty="0">
                <a:solidFill>
                  <a:schemeClr val="bg1"/>
                </a:solidFill>
              </a:rPr>
            </a:br>
            <a:br>
              <a:rPr lang="de-DE" sz="1400" dirty="0">
                <a:solidFill>
                  <a:schemeClr val="bg1"/>
                </a:solidFill>
              </a:rPr>
            </a:br>
            <a:br>
              <a:rPr lang="de-DE" sz="1400" dirty="0">
                <a:solidFill>
                  <a:schemeClr val="bg1"/>
                </a:solidFill>
              </a:rPr>
            </a:br>
            <a:r>
              <a:rPr lang="de-DE" sz="7200" b="1" dirty="0">
                <a:solidFill>
                  <a:schemeClr val="bg1"/>
                </a:solidFill>
              </a:rPr>
              <a:t>38</a:t>
            </a:r>
          </a:p>
          <a:p>
            <a:pPr>
              <a:lnSpc>
                <a:spcPct val="50000"/>
              </a:lnSpc>
            </a:pPr>
            <a:r>
              <a:rPr lang="de-DE" sz="1400" dirty="0" err="1">
                <a:solidFill>
                  <a:schemeClr val="bg1"/>
                </a:solidFill>
              </a:rPr>
              <a:t>years</a:t>
            </a:r>
            <a:endParaRPr lang="de-DE" sz="1400" dirty="0">
              <a:solidFill>
                <a:schemeClr val="bg1"/>
              </a:solidFill>
            </a:endParaRPr>
          </a:p>
        </p:txBody>
      </p:sp>
      <p:sp>
        <p:nvSpPr>
          <p:cNvPr id="12" name="Rectangle 11"/>
          <p:cNvSpPr/>
          <p:nvPr/>
        </p:nvSpPr>
        <p:spPr>
          <a:xfrm>
            <a:off x="3598354" y="4794137"/>
            <a:ext cx="1854354" cy="1198661"/>
          </a:xfrm>
          <a:prstGeom prst="rect">
            <a:avLst/>
          </a:prstGeom>
        </p:spPr>
        <p:txBody>
          <a:bodyPr wrap="none" lIns="0">
            <a:spAutoFit/>
          </a:bodyPr>
          <a:lstStyle/>
          <a:p>
            <a:pPr>
              <a:lnSpc>
                <a:spcPct val="50000"/>
              </a:lnSpc>
            </a:pPr>
            <a:r>
              <a:rPr lang="de-DE" sz="1400" dirty="0" err="1">
                <a:solidFill>
                  <a:schemeClr val="bg1"/>
                </a:solidFill>
              </a:rPr>
              <a:t>working</a:t>
            </a:r>
            <a:r>
              <a:rPr lang="de-DE" sz="1400" dirty="0">
                <a:solidFill>
                  <a:schemeClr val="bg1"/>
                </a:solidFill>
              </a:rPr>
              <a:t> on </a:t>
            </a:r>
            <a:r>
              <a:rPr lang="de-DE" sz="1400" dirty="0" err="1">
                <a:solidFill>
                  <a:schemeClr val="bg1"/>
                </a:solidFill>
              </a:rPr>
              <a:t>more</a:t>
            </a:r>
            <a:r>
              <a:rPr lang="de-DE" sz="1400" dirty="0">
                <a:solidFill>
                  <a:schemeClr val="bg1"/>
                </a:solidFill>
              </a:rPr>
              <a:t> than</a:t>
            </a:r>
            <a:br>
              <a:rPr lang="de-DE" sz="1400" dirty="0">
                <a:solidFill>
                  <a:schemeClr val="bg1"/>
                </a:solidFill>
              </a:rPr>
            </a:br>
            <a:br>
              <a:rPr lang="de-DE" sz="1400" dirty="0">
                <a:solidFill>
                  <a:schemeClr val="bg1"/>
                </a:solidFill>
              </a:rPr>
            </a:br>
            <a:br>
              <a:rPr lang="de-DE" sz="1400" dirty="0">
                <a:solidFill>
                  <a:schemeClr val="bg1"/>
                </a:solidFill>
              </a:rPr>
            </a:br>
            <a:br>
              <a:rPr lang="de-DE" sz="1400" dirty="0">
                <a:solidFill>
                  <a:schemeClr val="bg1"/>
                </a:solidFill>
              </a:rPr>
            </a:br>
            <a:r>
              <a:rPr lang="de-DE" sz="7200" b="1" dirty="0">
                <a:solidFill>
                  <a:schemeClr val="bg1"/>
                </a:solidFill>
              </a:rPr>
              <a:t>100</a:t>
            </a:r>
            <a:br>
              <a:rPr lang="de-DE" sz="8000" b="1" dirty="0">
                <a:solidFill>
                  <a:schemeClr val="bg1"/>
                </a:solidFill>
              </a:rPr>
            </a:br>
            <a:r>
              <a:rPr lang="de-DE" sz="1400" dirty="0">
                <a:solidFill>
                  <a:schemeClr val="bg1"/>
                </a:solidFill>
              </a:rPr>
              <a:t>projects every year</a:t>
            </a:r>
          </a:p>
        </p:txBody>
      </p:sp>
      <p:sp>
        <p:nvSpPr>
          <p:cNvPr id="11" name="Rectangle 10"/>
          <p:cNvSpPr/>
          <p:nvPr/>
        </p:nvSpPr>
        <p:spPr>
          <a:xfrm>
            <a:off x="7533951" y="4916741"/>
            <a:ext cx="1580754" cy="1198661"/>
          </a:xfrm>
          <a:prstGeom prst="rect">
            <a:avLst/>
          </a:prstGeom>
        </p:spPr>
        <p:txBody>
          <a:bodyPr wrap="none" lIns="0" anchor="t">
            <a:spAutoFit/>
          </a:bodyPr>
          <a:lstStyle/>
          <a:p>
            <a:pPr>
              <a:lnSpc>
                <a:spcPct val="50000"/>
              </a:lnSpc>
            </a:pPr>
            <a:r>
              <a:rPr lang="de-DE" sz="1400" dirty="0" err="1">
                <a:solidFill>
                  <a:schemeClr val="bg1"/>
                </a:solidFill>
              </a:rPr>
              <a:t>for</a:t>
            </a:r>
            <a:br>
              <a:rPr lang="de-DE" sz="1400" dirty="0">
                <a:solidFill>
                  <a:schemeClr val="bg1"/>
                </a:solidFill>
              </a:rPr>
            </a:br>
            <a:br>
              <a:rPr lang="de-DE" sz="1400" dirty="0">
                <a:solidFill>
                  <a:schemeClr val="bg1"/>
                </a:solidFill>
              </a:rPr>
            </a:br>
            <a:br>
              <a:rPr lang="de-DE" sz="1400" dirty="0">
                <a:solidFill>
                  <a:schemeClr val="bg1"/>
                </a:solidFill>
              </a:rPr>
            </a:br>
            <a:br>
              <a:rPr lang="de-DE" sz="1400" dirty="0">
                <a:solidFill>
                  <a:schemeClr val="bg1"/>
                </a:solidFill>
              </a:rPr>
            </a:br>
            <a:r>
              <a:rPr lang="de-DE" sz="7200" b="1" dirty="0">
                <a:solidFill>
                  <a:schemeClr val="bg1"/>
                </a:solidFill>
              </a:rPr>
              <a:t>12</a:t>
            </a:r>
            <a:br>
              <a:rPr lang="de-DE" sz="1200" dirty="0">
                <a:solidFill>
                  <a:schemeClr val="bg1"/>
                </a:solidFill>
              </a:rPr>
            </a:br>
            <a:r>
              <a:rPr lang="de-DE" sz="1400" dirty="0">
                <a:solidFill>
                  <a:schemeClr val="bg1"/>
                </a:solidFill>
              </a:rPr>
              <a:t>different industries</a:t>
            </a:r>
          </a:p>
        </p:txBody>
      </p:sp>
      <p:sp>
        <p:nvSpPr>
          <p:cNvPr id="15" name="Rectangle 14"/>
          <p:cNvSpPr/>
          <p:nvPr/>
        </p:nvSpPr>
        <p:spPr>
          <a:xfrm>
            <a:off x="3598354" y="3309980"/>
            <a:ext cx="1336328" cy="1198661"/>
          </a:xfrm>
          <a:prstGeom prst="rect">
            <a:avLst/>
          </a:prstGeom>
        </p:spPr>
        <p:txBody>
          <a:bodyPr wrap="none" lIns="0">
            <a:spAutoFit/>
          </a:bodyPr>
          <a:lstStyle/>
          <a:p>
            <a:pPr>
              <a:lnSpc>
                <a:spcPct val="50000"/>
              </a:lnSpc>
            </a:pPr>
            <a:r>
              <a:rPr lang="de-DE" sz="1400" dirty="0" err="1">
                <a:solidFill>
                  <a:schemeClr val="bg1"/>
                </a:solidFill>
              </a:rPr>
              <a:t>from</a:t>
            </a:r>
            <a:r>
              <a:rPr lang="de-DE" sz="1400" dirty="0">
                <a:solidFill>
                  <a:schemeClr val="bg1"/>
                </a:solidFill>
              </a:rPr>
              <a:t> </a:t>
            </a:r>
            <a:r>
              <a:rPr lang="de-DE" sz="1400" dirty="0" err="1">
                <a:solidFill>
                  <a:schemeClr val="bg1"/>
                </a:solidFill>
              </a:rPr>
              <a:t>more</a:t>
            </a:r>
            <a:r>
              <a:rPr lang="de-DE" sz="1400" dirty="0">
                <a:solidFill>
                  <a:schemeClr val="bg1"/>
                </a:solidFill>
              </a:rPr>
              <a:t> than</a:t>
            </a:r>
            <a:br>
              <a:rPr lang="de-DE" sz="1400" dirty="0">
                <a:solidFill>
                  <a:schemeClr val="bg1"/>
                </a:solidFill>
              </a:rPr>
            </a:br>
            <a:br>
              <a:rPr lang="de-DE" sz="1400" dirty="0">
                <a:solidFill>
                  <a:schemeClr val="bg1"/>
                </a:solidFill>
              </a:rPr>
            </a:br>
            <a:br>
              <a:rPr lang="de-DE" sz="1400" dirty="0">
                <a:solidFill>
                  <a:schemeClr val="bg1"/>
                </a:solidFill>
              </a:rPr>
            </a:br>
            <a:br>
              <a:rPr lang="de-DE" sz="1400" dirty="0">
                <a:solidFill>
                  <a:schemeClr val="bg1"/>
                </a:solidFill>
              </a:rPr>
            </a:br>
            <a:r>
              <a:rPr lang="de-DE" sz="7200" b="1" dirty="0">
                <a:solidFill>
                  <a:schemeClr val="bg1"/>
                </a:solidFill>
              </a:rPr>
              <a:t>30</a:t>
            </a:r>
            <a:br>
              <a:rPr lang="de-DE" sz="7200" b="1" dirty="0">
                <a:solidFill>
                  <a:schemeClr val="bg1"/>
                </a:solidFill>
              </a:rPr>
            </a:br>
            <a:r>
              <a:rPr lang="de-DE" sz="1400" dirty="0">
                <a:solidFill>
                  <a:schemeClr val="bg1"/>
                </a:solidFill>
              </a:rPr>
              <a:t>countries</a:t>
            </a:r>
          </a:p>
        </p:txBody>
      </p:sp>
      <p:sp>
        <p:nvSpPr>
          <p:cNvPr id="132" name="Freeform 1961">
            <a:extLst>
              <a:ext uri="{FF2B5EF4-FFF2-40B4-BE49-F238E27FC236}">
                <a16:creationId xmlns:a16="http://schemas.microsoft.com/office/drawing/2014/main" id="{2025DD83-AFCA-4FA1-8297-EDC4484E07DE}"/>
              </a:ext>
            </a:extLst>
          </p:cNvPr>
          <p:cNvSpPr>
            <a:spLocks noEditPoints="1"/>
          </p:cNvSpPr>
          <p:nvPr/>
        </p:nvSpPr>
        <p:spPr bwMode="auto">
          <a:xfrm>
            <a:off x="2783632" y="2188033"/>
            <a:ext cx="744407" cy="631574"/>
          </a:xfrm>
          <a:custGeom>
            <a:avLst/>
            <a:gdLst>
              <a:gd name="T0" fmla="*/ 131 w 261"/>
              <a:gd name="T1" fmla="*/ 139 h 224"/>
              <a:gd name="T2" fmla="*/ 72 w 261"/>
              <a:gd name="T3" fmla="*/ 64 h 224"/>
              <a:gd name="T4" fmla="*/ 131 w 261"/>
              <a:gd name="T5" fmla="*/ 0 h 224"/>
              <a:gd name="T6" fmla="*/ 189 w 261"/>
              <a:gd name="T7" fmla="*/ 64 h 224"/>
              <a:gd name="T8" fmla="*/ 131 w 261"/>
              <a:gd name="T9" fmla="*/ 139 h 224"/>
              <a:gd name="T10" fmla="*/ 96 w 261"/>
              <a:gd name="T11" fmla="*/ 128 h 224"/>
              <a:gd name="T12" fmla="*/ 14 w 261"/>
              <a:gd name="T13" fmla="*/ 174 h 224"/>
              <a:gd name="T14" fmla="*/ 3 w 261"/>
              <a:gd name="T15" fmla="*/ 224 h 224"/>
              <a:gd name="T16" fmla="*/ 258 w 261"/>
              <a:gd name="T17" fmla="*/ 224 h 224"/>
              <a:gd name="T18" fmla="*/ 248 w 261"/>
              <a:gd name="T19" fmla="*/ 174 h 224"/>
              <a:gd name="T20" fmla="*/ 166 w 261"/>
              <a:gd name="T21" fmla="*/ 12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224">
                <a:moveTo>
                  <a:pt x="131" y="139"/>
                </a:moveTo>
                <a:cubicBezTo>
                  <a:pt x="95" y="139"/>
                  <a:pt x="72" y="105"/>
                  <a:pt x="72" y="64"/>
                </a:cubicBezTo>
                <a:cubicBezTo>
                  <a:pt x="72" y="23"/>
                  <a:pt x="84" y="0"/>
                  <a:pt x="131" y="0"/>
                </a:cubicBezTo>
                <a:cubicBezTo>
                  <a:pt x="178" y="0"/>
                  <a:pt x="189" y="23"/>
                  <a:pt x="189" y="64"/>
                </a:cubicBezTo>
                <a:cubicBezTo>
                  <a:pt x="189" y="105"/>
                  <a:pt x="166" y="139"/>
                  <a:pt x="131" y="139"/>
                </a:cubicBezTo>
                <a:close/>
                <a:moveTo>
                  <a:pt x="96" y="128"/>
                </a:moveTo>
                <a:cubicBezTo>
                  <a:pt x="96" y="128"/>
                  <a:pt x="31" y="157"/>
                  <a:pt x="14" y="174"/>
                </a:cubicBezTo>
                <a:cubicBezTo>
                  <a:pt x="0" y="188"/>
                  <a:pt x="3" y="209"/>
                  <a:pt x="3" y="224"/>
                </a:cubicBezTo>
                <a:cubicBezTo>
                  <a:pt x="258" y="224"/>
                  <a:pt x="258" y="224"/>
                  <a:pt x="258" y="224"/>
                </a:cubicBezTo>
                <a:cubicBezTo>
                  <a:pt x="259" y="209"/>
                  <a:pt x="261" y="188"/>
                  <a:pt x="248" y="174"/>
                </a:cubicBezTo>
                <a:cubicBezTo>
                  <a:pt x="230" y="157"/>
                  <a:pt x="166" y="128"/>
                  <a:pt x="166" y="128"/>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33" name="Group 132">
            <a:extLst>
              <a:ext uri="{FF2B5EF4-FFF2-40B4-BE49-F238E27FC236}">
                <a16:creationId xmlns:a16="http://schemas.microsoft.com/office/drawing/2014/main" id="{3294811E-4468-442B-BC98-5163D2905A85}"/>
              </a:ext>
            </a:extLst>
          </p:cNvPr>
          <p:cNvGrpSpPr/>
          <p:nvPr/>
        </p:nvGrpSpPr>
        <p:grpSpPr>
          <a:xfrm>
            <a:off x="6717222" y="2188894"/>
            <a:ext cx="748707" cy="600709"/>
            <a:chOff x="-1235251" y="4917210"/>
            <a:chExt cx="450533" cy="361475"/>
          </a:xfrm>
        </p:grpSpPr>
        <p:sp>
          <p:nvSpPr>
            <p:cNvPr id="134" name="Freeform 1981">
              <a:extLst>
                <a:ext uri="{FF2B5EF4-FFF2-40B4-BE49-F238E27FC236}">
                  <a16:creationId xmlns:a16="http://schemas.microsoft.com/office/drawing/2014/main" id="{67E857E7-C6AD-49A3-A98F-3BDCB286F8DE}"/>
                </a:ext>
              </a:extLst>
            </p:cNvPr>
            <p:cNvSpPr>
              <a:spLocks noEditPoints="1"/>
            </p:cNvSpPr>
            <p:nvPr/>
          </p:nvSpPr>
          <p:spPr bwMode="auto">
            <a:xfrm>
              <a:off x="-1193341" y="5108425"/>
              <a:ext cx="112633" cy="96917"/>
            </a:xfrm>
            <a:custGeom>
              <a:avLst/>
              <a:gdLst>
                <a:gd name="T0" fmla="*/ 32 w 64"/>
                <a:gd name="T1" fmla="*/ 35 h 56"/>
                <a:gd name="T2" fmla="*/ 18 w 64"/>
                <a:gd name="T3" fmla="*/ 16 h 56"/>
                <a:gd name="T4" fmla="*/ 32 w 64"/>
                <a:gd name="T5" fmla="*/ 0 h 56"/>
                <a:gd name="T6" fmla="*/ 47 w 64"/>
                <a:gd name="T7" fmla="*/ 16 h 56"/>
                <a:gd name="T8" fmla="*/ 32 w 64"/>
                <a:gd name="T9" fmla="*/ 35 h 56"/>
                <a:gd name="T10" fmla="*/ 24 w 64"/>
                <a:gd name="T11" fmla="*/ 32 h 56"/>
                <a:gd name="T12" fmla="*/ 4 w 64"/>
                <a:gd name="T13" fmla="*/ 44 h 56"/>
                <a:gd name="T14" fmla="*/ 1 w 64"/>
                <a:gd name="T15" fmla="*/ 56 h 56"/>
                <a:gd name="T16" fmla="*/ 64 w 64"/>
                <a:gd name="T17" fmla="*/ 56 h 56"/>
                <a:gd name="T18" fmla="*/ 61 w 64"/>
                <a:gd name="T19" fmla="*/ 44 h 56"/>
                <a:gd name="T20" fmla="*/ 41 w 64"/>
                <a:gd name="T21"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56">
                  <a:moveTo>
                    <a:pt x="32" y="35"/>
                  </a:moveTo>
                  <a:cubicBezTo>
                    <a:pt x="24" y="35"/>
                    <a:pt x="18" y="26"/>
                    <a:pt x="18" y="16"/>
                  </a:cubicBezTo>
                  <a:cubicBezTo>
                    <a:pt x="18" y="6"/>
                    <a:pt x="21" y="0"/>
                    <a:pt x="32" y="0"/>
                  </a:cubicBezTo>
                  <a:cubicBezTo>
                    <a:pt x="44" y="0"/>
                    <a:pt x="47" y="6"/>
                    <a:pt x="47" y="16"/>
                  </a:cubicBezTo>
                  <a:cubicBezTo>
                    <a:pt x="47" y="26"/>
                    <a:pt x="41" y="35"/>
                    <a:pt x="32" y="35"/>
                  </a:cubicBezTo>
                  <a:close/>
                  <a:moveTo>
                    <a:pt x="24" y="32"/>
                  </a:moveTo>
                  <a:cubicBezTo>
                    <a:pt x="24" y="32"/>
                    <a:pt x="8" y="39"/>
                    <a:pt x="4" y="44"/>
                  </a:cubicBezTo>
                  <a:cubicBezTo>
                    <a:pt x="0" y="47"/>
                    <a:pt x="1" y="52"/>
                    <a:pt x="1" y="56"/>
                  </a:cubicBezTo>
                  <a:cubicBezTo>
                    <a:pt x="64" y="56"/>
                    <a:pt x="64" y="56"/>
                    <a:pt x="64" y="56"/>
                  </a:cubicBezTo>
                  <a:cubicBezTo>
                    <a:pt x="64" y="52"/>
                    <a:pt x="64" y="47"/>
                    <a:pt x="61" y="44"/>
                  </a:cubicBezTo>
                  <a:cubicBezTo>
                    <a:pt x="57" y="39"/>
                    <a:pt x="41" y="32"/>
                    <a:pt x="41" y="32"/>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982">
              <a:extLst>
                <a:ext uri="{FF2B5EF4-FFF2-40B4-BE49-F238E27FC236}">
                  <a16:creationId xmlns:a16="http://schemas.microsoft.com/office/drawing/2014/main" id="{72D9BFCF-8DD2-4607-9EF9-C6B99AED40EF}"/>
                </a:ext>
              </a:extLst>
            </p:cNvPr>
            <p:cNvSpPr>
              <a:spLocks noChangeArrowheads="1"/>
            </p:cNvSpPr>
            <p:nvPr/>
          </p:nvSpPr>
          <p:spPr bwMode="auto">
            <a:xfrm>
              <a:off x="-1235251" y="4991426"/>
              <a:ext cx="450533" cy="287259"/>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983">
              <a:extLst>
                <a:ext uri="{FF2B5EF4-FFF2-40B4-BE49-F238E27FC236}">
                  <a16:creationId xmlns:a16="http://schemas.microsoft.com/office/drawing/2014/main" id="{B516037C-4AC3-40CE-8180-611BC0158D78}"/>
                </a:ext>
              </a:extLst>
            </p:cNvPr>
            <p:cNvSpPr>
              <a:spLocks noChangeArrowheads="1"/>
            </p:cNvSpPr>
            <p:nvPr/>
          </p:nvSpPr>
          <p:spPr bwMode="auto">
            <a:xfrm>
              <a:off x="-1209057" y="5059530"/>
              <a:ext cx="148432" cy="14581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1984">
              <a:extLst>
                <a:ext uri="{FF2B5EF4-FFF2-40B4-BE49-F238E27FC236}">
                  <a16:creationId xmlns:a16="http://schemas.microsoft.com/office/drawing/2014/main" id="{B7E5DC1A-2727-4926-A361-2C479E5C8BEA}"/>
                </a:ext>
              </a:extLst>
            </p:cNvPr>
            <p:cNvSpPr>
              <a:spLocks noChangeShapeType="1"/>
            </p:cNvSpPr>
            <p:nvPr/>
          </p:nvSpPr>
          <p:spPr bwMode="auto">
            <a:xfrm>
              <a:off x="-980298" y="5101440"/>
              <a:ext cx="148432"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1985">
              <a:extLst>
                <a:ext uri="{FF2B5EF4-FFF2-40B4-BE49-F238E27FC236}">
                  <a16:creationId xmlns:a16="http://schemas.microsoft.com/office/drawing/2014/main" id="{7F3E9812-CE42-4911-BDD7-38D78C333B70}"/>
                </a:ext>
              </a:extLst>
            </p:cNvPr>
            <p:cNvSpPr>
              <a:spLocks noChangeShapeType="1"/>
            </p:cNvSpPr>
            <p:nvPr/>
          </p:nvSpPr>
          <p:spPr bwMode="auto">
            <a:xfrm>
              <a:off x="-980298" y="5138111"/>
              <a:ext cx="148432"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1986">
              <a:extLst>
                <a:ext uri="{FF2B5EF4-FFF2-40B4-BE49-F238E27FC236}">
                  <a16:creationId xmlns:a16="http://schemas.microsoft.com/office/drawing/2014/main" id="{25CBF655-2FB2-4F10-9867-0089BDE0C897}"/>
                </a:ext>
              </a:extLst>
            </p:cNvPr>
            <p:cNvSpPr>
              <a:spLocks noChangeShapeType="1"/>
            </p:cNvSpPr>
            <p:nvPr/>
          </p:nvSpPr>
          <p:spPr bwMode="auto">
            <a:xfrm>
              <a:off x="-980298" y="5171290"/>
              <a:ext cx="148432"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Freeform 1987">
              <a:extLst>
                <a:ext uri="{FF2B5EF4-FFF2-40B4-BE49-F238E27FC236}">
                  <a16:creationId xmlns:a16="http://schemas.microsoft.com/office/drawing/2014/main" id="{B702F427-7086-4CFC-90F3-11F34B3FFC8F}"/>
                </a:ext>
              </a:extLst>
            </p:cNvPr>
            <p:cNvSpPr>
              <a:spLocks/>
            </p:cNvSpPr>
            <p:nvPr/>
          </p:nvSpPr>
          <p:spPr bwMode="auto">
            <a:xfrm>
              <a:off x="-1087692" y="4917210"/>
              <a:ext cx="148432" cy="72470"/>
            </a:xfrm>
            <a:custGeom>
              <a:avLst/>
              <a:gdLst>
                <a:gd name="T0" fmla="*/ 62 w 84"/>
                <a:gd name="T1" fmla="*/ 14 h 42"/>
                <a:gd name="T2" fmla="*/ 42 w 84"/>
                <a:gd name="T3" fmla="*/ 0 h 42"/>
                <a:gd name="T4" fmla="*/ 22 w 84"/>
                <a:gd name="T5" fmla="*/ 14 h 42"/>
                <a:gd name="T6" fmla="*/ 0 w 84"/>
                <a:gd name="T7" fmla="*/ 14 h 42"/>
                <a:gd name="T8" fmla="*/ 0 w 84"/>
                <a:gd name="T9" fmla="*/ 42 h 42"/>
                <a:gd name="T10" fmla="*/ 84 w 84"/>
                <a:gd name="T11" fmla="*/ 42 h 42"/>
                <a:gd name="T12" fmla="*/ 84 w 84"/>
                <a:gd name="T13" fmla="*/ 14 h 42"/>
                <a:gd name="T14" fmla="*/ 62 w 84"/>
                <a:gd name="T15" fmla="*/ 14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42">
                  <a:moveTo>
                    <a:pt x="62" y="14"/>
                  </a:moveTo>
                  <a:cubicBezTo>
                    <a:pt x="59" y="5"/>
                    <a:pt x="51" y="0"/>
                    <a:pt x="42" y="0"/>
                  </a:cubicBezTo>
                  <a:cubicBezTo>
                    <a:pt x="33" y="0"/>
                    <a:pt x="25" y="5"/>
                    <a:pt x="22" y="14"/>
                  </a:cubicBezTo>
                  <a:cubicBezTo>
                    <a:pt x="0" y="14"/>
                    <a:pt x="0" y="14"/>
                    <a:pt x="0" y="14"/>
                  </a:cubicBezTo>
                  <a:cubicBezTo>
                    <a:pt x="0" y="42"/>
                    <a:pt x="0" y="42"/>
                    <a:pt x="0" y="42"/>
                  </a:cubicBezTo>
                  <a:cubicBezTo>
                    <a:pt x="84" y="42"/>
                    <a:pt x="84" y="42"/>
                    <a:pt x="84" y="42"/>
                  </a:cubicBezTo>
                  <a:cubicBezTo>
                    <a:pt x="84" y="14"/>
                    <a:pt x="84" y="14"/>
                    <a:pt x="84" y="14"/>
                  </a:cubicBezTo>
                  <a:lnTo>
                    <a:pt x="62" y="14"/>
                  </a:lnTo>
                  <a:close/>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Oval 1988">
              <a:extLst>
                <a:ext uri="{FF2B5EF4-FFF2-40B4-BE49-F238E27FC236}">
                  <a16:creationId xmlns:a16="http://schemas.microsoft.com/office/drawing/2014/main" id="{DC24243D-8DA2-4BC3-81A0-440329B76F3E}"/>
                </a:ext>
              </a:extLst>
            </p:cNvPr>
            <p:cNvSpPr>
              <a:spLocks noChangeArrowheads="1"/>
            </p:cNvSpPr>
            <p:nvPr/>
          </p:nvSpPr>
          <p:spPr bwMode="auto">
            <a:xfrm>
              <a:off x="-1025700" y="4941657"/>
              <a:ext cx="24448" cy="24448"/>
            </a:xfrm>
            <a:prstGeom prst="ellipse">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2" name="Group 141">
            <a:extLst>
              <a:ext uri="{FF2B5EF4-FFF2-40B4-BE49-F238E27FC236}">
                <a16:creationId xmlns:a16="http://schemas.microsoft.com/office/drawing/2014/main" id="{9BE0590C-BE54-4EA5-B9A9-8F57F37B019C}"/>
              </a:ext>
            </a:extLst>
          </p:cNvPr>
          <p:cNvGrpSpPr/>
          <p:nvPr/>
        </p:nvGrpSpPr>
        <p:grpSpPr>
          <a:xfrm>
            <a:off x="6801322" y="5241875"/>
            <a:ext cx="580507" cy="548393"/>
            <a:chOff x="673431" y="3115380"/>
            <a:chExt cx="380586" cy="359532"/>
          </a:xfrm>
        </p:grpSpPr>
        <p:sp>
          <p:nvSpPr>
            <p:cNvPr id="143" name="Freeform 94">
              <a:extLst>
                <a:ext uri="{FF2B5EF4-FFF2-40B4-BE49-F238E27FC236}">
                  <a16:creationId xmlns:a16="http://schemas.microsoft.com/office/drawing/2014/main" id="{C9B3543B-33EA-4EBF-A33D-EB383CEAF95E}"/>
                </a:ext>
              </a:extLst>
            </p:cNvPr>
            <p:cNvSpPr>
              <a:spLocks/>
            </p:cNvSpPr>
            <p:nvPr/>
          </p:nvSpPr>
          <p:spPr bwMode="auto">
            <a:xfrm>
              <a:off x="673431" y="3164775"/>
              <a:ext cx="380586" cy="310137"/>
            </a:xfrm>
            <a:custGeom>
              <a:avLst/>
              <a:gdLst>
                <a:gd name="T0" fmla="*/ 91 w 470"/>
                <a:gd name="T1" fmla="*/ 161 h 383"/>
                <a:gd name="T2" fmla="*/ 175 w 470"/>
                <a:gd name="T3" fmla="*/ 85 h 383"/>
                <a:gd name="T4" fmla="*/ 175 w 470"/>
                <a:gd name="T5" fmla="*/ 169 h 383"/>
                <a:gd name="T6" fmla="*/ 273 w 470"/>
                <a:gd name="T7" fmla="*/ 85 h 383"/>
                <a:gd name="T8" fmla="*/ 273 w 470"/>
                <a:gd name="T9" fmla="*/ 169 h 383"/>
                <a:gd name="T10" fmla="*/ 372 w 470"/>
                <a:gd name="T11" fmla="*/ 85 h 383"/>
                <a:gd name="T12" fmla="*/ 372 w 470"/>
                <a:gd name="T13" fmla="*/ 169 h 383"/>
                <a:gd name="T14" fmla="*/ 470 w 470"/>
                <a:gd name="T15" fmla="*/ 85 h 383"/>
                <a:gd name="T16" fmla="*/ 470 w 470"/>
                <a:gd name="T17" fmla="*/ 383 h 383"/>
                <a:gd name="T18" fmla="*/ 0 w 470"/>
                <a:gd name="T19" fmla="*/ 383 h 383"/>
                <a:gd name="T20" fmla="*/ 0 w 470"/>
                <a:gd name="T21" fmla="*/ 161 h 383"/>
                <a:gd name="T22" fmla="*/ 31 w 470"/>
                <a:gd name="T23" fmla="*/ 0 h 383"/>
                <a:gd name="T24" fmla="*/ 61 w 470"/>
                <a:gd name="T25" fmla="*/ 0 h 383"/>
                <a:gd name="T26" fmla="*/ 91 w 470"/>
                <a:gd name="T27" fmla="*/ 161 h 383"/>
                <a:gd name="T28" fmla="*/ 91 w 470"/>
                <a:gd name="T29" fmla="*/ 33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0" h="383">
                  <a:moveTo>
                    <a:pt x="91" y="161"/>
                  </a:moveTo>
                  <a:lnTo>
                    <a:pt x="175" y="85"/>
                  </a:lnTo>
                  <a:lnTo>
                    <a:pt x="175" y="169"/>
                  </a:lnTo>
                  <a:lnTo>
                    <a:pt x="273" y="85"/>
                  </a:lnTo>
                  <a:lnTo>
                    <a:pt x="273" y="169"/>
                  </a:lnTo>
                  <a:lnTo>
                    <a:pt x="372" y="85"/>
                  </a:lnTo>
                  <a:lnTo>
                    <a:pt x="372" y="169"/>
                  </a:lnTo>
                  <a:lnTo>
                    <a:pt x="470" y="85"/>
                  </a:lnTo>
                  <a:lnTo>
                    <a:pt x="470" y="383"/>
                  </a:lnTo>
                  <a:lnTo>
                    <a:pt x="0" y="383"/>
                  </a:lnTo>
                  <a:lnTo>
                    <a:pt x="0" y="161"/>
                  </a:lnTo>
                  <a:lnTo>
                    <a:pt x="31" y="0"/>
                  </a:lnTo>
                  <a:lnTo>
                    <a:pt x="61" y="0"/>
                  </a:lnTo>
                  <a:lnTo>
                    <a:pt x="91" y="161"/>
                  </a:lnTo>
                  <a:lnTo>
                    <a:pt x="91" y="330"/>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95">
              <a:extLst>
                <a:ext uri="{FF2B5EF4-FFF2-40B4-BE49-F238E27FC236}">
                  <a16:creationId xmlns:a16="http://schemas.microsoft.com/office/drawing/2014/main" id="{6EEF674E-67F7-4A95-BA3C-C48079FC1B6E}"/>
                </a:ext>
              </a:extLst>
            </p:cNvPr>
            <p:cNvSpPr>
              <a:spLocks/>
            </p:cNvSpPr>
            <p:nvPr/>
          </p:nvSpPr>
          <p:spPr bwMode="auto">
            <a:xfrm>
              <a:off x="728495" y="3115380"/>
              <a:ext cx="147376" cy="25102"/>
            </a:xfrm>
            <a:custGeom>
              <a:avLst/>
              <a:gdLst>
                <a:gd name="T0" fmla="*/ 96 w 96"/>
                <a:gd name="T1" fmla="*/ 0 h 16"/>
                <a:gd name="T2" fmla="*/ 96 w 96"/>
                <a:gd name="T3" fmla="*/ 0 h 16"/>
                <a:gd name="T4" fmla="*/ 96 w 96"/>
                <a:gd name="T5" fmla="*/ 0 h 16"/>
                <a:gd name="T6" fmla="*/ 84 w 96"/>
                <a:gd name="T7" fmla="*/ 8 h 16"/>
                <a:gd name="T8" fmla="*/ 72 w 96"/>
                <a:gd name="T9" fmla="*/ 16 h 16"/>
                <a:gd name="T10" fmla="*/ 72 w 96"/>
                <a:gd name="T11" fmla="*/ 16 h 16"/>
                <a:gd name="T12" fmla="*/ 60 w 96"/>
                <a:gd name="T13" fmla="*/ 8 h 16"/>
                <a:gd name="T14" fmla="*/ 48 w 96"/>
                <a:gd name="T15" fmla="*/ 0 h 16"/>
                <a:gd name="T16" fmla="*/ 48 w 96"/>
                <a:gd name="T17" fmla="*/ 0 h 16"/>
                <a:gd name="T18" fmla="*/ 36 w 96"/>
                <a:gd name="T19" fmla="*/ 8 h 16"/>
                <a:gd name="T20" fmla="*/ 24 w 96"/>
                <a:gd name="T21" fmla="*/ 16 h 16"/>
                <a:gd name="T22" fmla="*/ 24 w 96"/>
                <a:gd name="T23" fmla="*/ 16 h 16"/>
                <a:gd name="T24" fmla="*/ 12 w 96"/>
                <a:gd name="T25" fmla="*/ 8 h 16"/>
                <a:gd name="T26" fmla="*/ 0 w 96"/>
                <a:gd name="T27" fmla="*/ 0 h 16"/>
                <a:gd name="T28" fmla="*/ 0 w 96"/>
                <a:gd name="T29" fmla="*/ 0 h 16"/>
                <a:gd name="T30" fmla="*/ 0 w 96"/>
                <a:gd name="T3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6">
                  <a:moveTo>
                    <a:pt x="96" y="0"/>
                  </a:moveTo>
                  <a:cubicBezTo>
                    <a:pt x="96" y="0"/>
                    <a:pt x="96" y="0"/>
                    <a:pt x="96" y="0"/>
                  </a:cubicBezTo>
                  <a:cubicBezTo>
                    <a:pt x="96" y="0"/>
                    <a:pt x="96" y="0"/>
                    <a:pt x="96" y="0"/>
                  </a:cubicBezTo>
                  <a:cubicBezTo>
                    <a:pt x="89" y="0"/>
                    <a:pt x="84" y="8"/>
                    <a:pt x="84" y="8"/>
                  </a:cubicBezTo>
                  <a:cubicBezTo>
                    <a:pt x="84" y="8"/>
                    <a:pt x="78" y="16"/>
                    <a:pt x="72" y="16"/>
                  </a:cubicBezTo>
                  <a:cubicBezTo>
                    <a:pt x="72" y="16"/>
                    <a:pt x="72" y="16"/>
                    <a:pt x="72" y="16"/>
                  </a:cubicBezTo>
                  <a:cubicBezTo>
                    <a:pt x="65" y="16"/>
                    <a:pt x="60" y="8"/>
                    <a:pt x="60" y="8"/>
                  </a:cubicBezTo>
                  <a:cubicBezTo>
                    <a:pt x="60" y="8"/>
                    <a:pt x="54" y="0"/>
                    <a:pt x="48" y="0"/>
                  </a:cubicBezTo>
                  <a:cubicBezTo>
                    <a:pt x="48" y="0"/>
                    <a:pt x="48" y="0"/>
                    <a:pt x="48" y="0"/>
                  </a:cubicBezTo>
                  <a:cubicBezTo>
                    <a:pt x="41" y="0"/>
                    <a:pt x="36" y="8"/>
                    <a:pt x="36" y="8"/>
                  </a:cubicBezTo>
                  <a:cubicBezTo>
                    <a:pt x="36" y="8"/>
                    <a:pt x="30" y="16"/>
                    <a:pt x="24" y="16"/>
                  </a:cubicBezTo>
                  <a:cubicBezTo>
                    <a:pt x="24" y="16"/>
                    <a:pt x="24" y="16"/>
                    <a:pt x="24" y="16"/>
                  </a:cubicBezTo>
                  <a:cubicBezTo>
                    <a:pt x="17" y="16"/>
                    <a:pt x="12" y="8"/>
                    <a:pt x="12" y="8"/>
                  </a:cubicBezTo>
                  <a:cubicBezTo>
                    <a:pt x="12" y="8"/>
                    <a:pt x="6" y="0"/>
                    <a:pt x="0" y="0"/>
                  </a:cubicBezTo>
                  <a:cubicBezTo>
                    <a:pt x="0" y="0"/>
                    <a:pt x="0" y="0"/>
                    <a:pt x="0" y="0"/>
                  </a:cubicBezTo>
                  <a:cubicBezTo>
                    <a:pt x="0" y="0"/>
                    <a:pt x="0" y="0"/>
                    <a:pt x="0" y="0"/>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96">
              <a:extLst>
                <a:ext uri="{FF2B5EF4-FFF2-40B4-BE49-F238E27FC236}">
                  <a16:creationId xmlns:a16="http://schemas.microsoft.com/office/drawing/2014/main" id="{AA2BD619-817D-4EDD-A5AD-660F43DAEE17}"/>
                </a:ext>
              </a:extLst>
            </p:cNvPr>
            <p:cNvSpPr>
              <a:spLocks noChangeShapeType="1"/>
            </p:cNvSpPr>
            <p:nvPr/>
          </p:nvSpPr>
          <p:spPr bwMode="auto">
            <a:xfrm>
              <a:off x="728495" y="3115380"/>
              <a:ext cx="0"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97">
              <a:extLst>
                <a:ext uri="{FF2B5EF4-FFF2-40B4-BE49-F238E27FC236}">
                  <a16:creationId xmlns:a16="http://schemas.microsoft.com/office/drawing/2014/main" id="{7852AFC7-BAEF-40B4-B9E4-2A33804848AF}"/>
                </a:ext>
              </a:extLst>
            </p:cNvPr>
            <p:cNvSpPr>
              <a:spLocks/>
            </p:cNvSpPr>
            <p:nvPr/>
          </p:nvSpPr>
          <p:spPr bwMode="auto">
            <a:xfrm>
              <a:off x="710680" y="3115380"/>
              <a:ext cx="17815" cy="18624"/>
            </a:xfrm>
            <a:custGeom>
              <a:avLst/>
              <a:gdLst>
                <a:gd name="T0" fmla="*/ 0 w 12"/>
                <a:gd name="T1" fmla="*/ 12 h 12"/>
                <a:gd name="T2" fmla="*/ 12 w 12"/>
                <a:gd name="T3" fmla="*/ 0 h 12"/>
              </a:gdLst>
              <a:ahLst/>
              <a:cxnLst>
                <a:cxn ang="0">
                  <a:pos x="T0" y="T1"/>
                </a:cxn>
                <a:cxn ang="0">
                  <a:pos x="T2" y="T3"/>
                </a:cxn>
              </a:cxnLst>
              <a:rect l="0" t="0" r="r" b="b"/>
              <a:pathLst>
                <a:path w="12" h="12">
                  <a:moveTo>
                    <a:pt x="0" y="12"/>
                  </a:moveTo>
                  <a:cubicBezTo>
                    <a:pt x="0" y="6"/>
                    <a:pt x="5" y="0"/>
                    <a:pt x="12" y="0"/>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98">
              <a:extLst>
                <a:ext uri="{FF2B5EF4-FFF2-40B4-BE49-F238E27FC236}">
                  <a16:creationId xmlns:a16="http://schemas.microsoft.com/office/drawing/2014/main" id="{C6655D00-F43A-4F7F-B458-B5044FC63515}"/>
                </a:ext>
              </a:extLst>
            </p:cNvPr>
            <p:cNvSpPr>
              <a:spLocks noChangeShapeType="1"/>
            </p:cNvSpPr>
            <p:nvPr/>
          </p:nvSpPr>
          <p:spPr bwMode="auto">
            <a:xfrm>
              <a:off x="710680" y="3134004"/>
              <a:ext cx="0" cy="12146"/>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Rectangle 99">
              <a:extLst>
                <a:ext uri="{FF2B5EF4-FFF2-40B4-BE49-F238E27FC236}">
                  <a16:creationId xmlns:a16="http://schemas.microsoft.com/office/drawing/2014/main" id="{6F23A07B-313D-4CE0-A6EC-EF75F931A40B}"/>
                </a:ext>
              </a:extLst>
            </p:cNvPr>
            <p:cNvSpPr>
              <a:spLocks noChangeArrowheads="1"/>
            </p:cNvSpPr>
            <p:nvPr/>
          </p:nvSpPr>
          <p:spPr bwMode="auto">
            <a:xfrm>
              <a:off x="790036" y="3338873"/>
              <a:ext cx="37249" cy="2429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00">
              <a:extLst>
                <a:ext uri="{FF2B5EF4-FFF2-40B4-BE49-F238E27FC236}">
                  <a16:creationId xmlns:a16="http://schemas.microsoft.com/office/drawing/2014/main" id="{A824A8F3-955A-432A-BC96-D1129B3AC7DA}"/>
                </a:ext>
              </a:extLst>
            </p:cNvPr>
            <p:cNvSpPr>
              <a:spLocks noChangeArrowheads="1"/>
            </p:cNvSpPr>
            <p:nvPr/>
          </p:nvSpPr>
          <p:spPr bwMode="auto">
            <a:xfrm>
              <a:off x="790036" y="3388268"/>
              <a:ext cx="37249" cy="25102"/>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01">
              <a:extLst>
                <a:ext uri="{FF2B5EF4-FFF2-40B4-BE49-F238E27FC236}">
                  <a16:creationId xmlns:a16="http://schemas.microsoft.com/office/drawing/2014/main" id="{DA33F1BD-6236-4371-818F-D6ECCD1CD899}"/>
                </a:ext>
              </a:extLst>
            </p:cNvPr>
            <p:cNvSpPr>
              <a:spLocks noChangeArrowheads="1"/>
            </p:cNvSpPr>
            <p:nvPr/>
          </p:nvSpPr>
          <p:spPr bwMode="auto">
            <a:xfrm>
              <a:off x="851578" y="3338873"/>
              <a:ext cx="37249" cy="2429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02">
              <a:extLst>
                <a:ext uri="{FF2B5EF4-FFF2-40B4-BE49-F238E27FC236}">
                  <a16:creationId xmlns:a16="http://schemas.microsoft.com/office/drawing/2014/main" id="{3C7DBFAB-0009-4052-BBD3-771B65CE8C3D}"/>
                </a:ext>
              </a:extLst>
            </p:cNvPr>
            <p:cNvSpPr>
              <a:spLocks noChangeArrowheads="1"/>
            </p:cNvSpPr>
            <p:nvPr/>
          </p:nvSpPr>
          <p:spPr bwMode="auto">
            <a:xfrm>
              <a:off x="851578" y="3388268"/>
              <a:ext cx="37249" cy="25102"/>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03">
              <a:extLst>
                <a:ext uri="{FF2B5EF4-FFF2-40B4-BE49-F238E27FC236}">
                  <a16:creationId xmlns:a16="http://schemas.microsoft.com/office/drawing/2014/main" id="{8726B90B-23D4-4566-B4B3-A00CD1C37BA5}"/>
                </a:ext>
              </a:extLst>
            </p:cNvPr>
            <p:cNvSpPr>
              <a:spLocks noChangeArrowheads="1"/>
            </p:cNvSpPr>
            <p:nvPr/>
          </p:nvSpPr>
          <p:spPr bwMode="auto">
            <a:xfrm>
              <a:off x="913119" y="3338873"/>
              <a:ext cx="36439" cy="2429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04">
              <a:extLst>
                <a:ext uri="{FF2B5EF4-FFF2-40B4-BE49-F238E27FC236}">
                  <a16:creationId xmlns:a16="http://schemas.microsoft.com/office/drawing/2014/main" id="{DA6343DC-0DAB-4695-A0F9-6A13305E7083}"/>
                </a:ext>
              </a:extLst>
            </p:cNvPr>
            <p:cNvSpPr>
              <a:spLocks noChangeArrowheads="1"/>
            </p:cNvSpPr>
            <p:nvPr/>
          </p:nvSpPr>
          <p:spPr bwMode="auto">
            <a:xfrm>
              <a:off x="913119" y="3388268"/>
              <a:ext cx="36439" cy="25102"/>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05">
              <a:extLst>
                <a:ext uri="{FF2B5EF4-FFF2-40B4-BE49-F238E27FC236}">
                  <a16:creationId xmlns:a16="http://schemas.microsoft.com/office/drawing/2014/main" id="{66AB1F71-DAD8-47BF-960E-3C4BE53F991C}"/>
                </a:ext>
              </a:extLst>
            </p:cNvPr>
            <p:cNvSpPr>
              <a:spLocks noChangeArrowheads="1"/>
            </p:cNvSpPr>
            <p:nvPr/>
          </p:nvSpPr>
          <p:spPr bwMode="auto">
            <a:xfrm>
              <a:off x="974661" y="3338873"/>
              <a:ext cx="36439" cy="2429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06">
              <a:extLst>
                <a:ext uri="{FF2B5EF4-FFF2-40B4-BE49-F238E27FC236}">
                  <a16:creationId xmlns:a16="http://schemas.microsoft.com/office/drawing/2014/main" id="{1E07FCC9-51E1-4921-A9FD-6D0525F37F91}"/>
                </a:ext>
              </a:extLst>
            </p:cNvPr>
            <p:cNvSpPr>
              <a:spLocks noChangeArrowheads="1"/>
            </p:cNvSpPr>
            <p:nvPr/>
          </p:nvSpPr>
          <p:spPr bwMode="auto">
            <a:xfrm>
              <a:off x="974661" y="3388268"/>
              <a:ext cx="36439" cy="25102"/>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107">
              <a:extLst>
                <a:ext uri="{FF2B5EF4-FFF2-40B4-BE49-F238E27FC236}">
                  <a16:creationId xmlns:a16="http://schemas.microsoft.com/office/drawing/2014/main" id="{F0AE1BCD-C18B-487A-9EC7-611116A6AE30}"/>
                </a:ext>
              </a:extLst>
            </p:cNvPr>
            <p:cNvSpPr>
              <a:spLocks noChangeShapeType="1"/>
            </p:cNvSpPr>
            <p:nvPr/>
          </p:nvSpPr>
          <p:spPr bwMode="auto">
            <a:xfrm>
              <a:off x="1054017" y="3450619"/>
              <a:ext cx="0"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108">
              <a:extLst>
                <a:ext uri="{FF2B5EF4-FFF2-40B4-BE49-F238E27FC236}">
                  <a16:creationId xmlns:a16="http://schemas.microsoft.com/office/drawing/2014/main" id="{B93BFF76-5623-4114-83D8-0CB57D985DE7}"/>
                </a:ext>
              </a:extLst>
            </p:cNvPr>
            <p:cNvSpPr>
              <a:spLocks noChangeShapeType="1"/>
            </p:cNvSpPr>
            <p:nvPr/>
          </p:nvSpPr>
          <p:spPr bwMode="auto">
            <a:xfrm>
              <a:off x="765743" y="3450619"/>
              <a:ext cx="269649"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109">
              <a:extLst>
                <a:ext uri="{FF2B5EF4-FFF2-40B4-BE49-F238E27FC236}">
                  <a16:creationId xmlns:a16="http://schemas.microsoft.com/office/drawing/2014/main" id="{BA84D9A0-8306-4DC5-A43C-0818EB560A7C}"/>
                </a:ext>
              </a:extLst>
            </p:cNvPr>
            <p:cNvSpPr>
              <a:spLocks/>
            </p:cNvSpPr>
            <p:nvPr/>
          </p:nvSpPr>
          <p:spPr bwMode="auto">
            <a:xfrm>
              <a:off x="673431" y="3450619"/>
              <a:ext cx="73688" cy="24293"/>
            </a:xfrm>
            <a:custGeom>
              <a:avLst/>
              <a:gdLst>
                <a:gd name="T0" fmla="*/ 91 w 91"/>
                <a:gd name="T1" fmla="*/ 30 h 30"/>
                <a:gd name="T2" fmla="*/ 91 w 91"/>
                <a:gd name="T3" fmla="*/ 0 h 30"/>
                <a:gd name="T4" fmla="*/ 0 w 91"/>
                <a:gd name="T5" fmla="*/ 0 h 30"/>
              </a:gdLst>
              <a:ahLst/>
              <a:cxnLst>
                <a:cxn ang="0">
                  <a:pos x="T0" y="T1"/>
                </a:cxn>
                <a:cxn ang="0">
                  <a:pos x="T2" y="T3"/>
                </a:cxn>
                <a:cxn ang="0">
                  <a:pos x="T4" y="T5"/>
                </a:cxn>
              </a:cxnLst>
              <a:rect l="0" t="0" r="r" b="b"/>
              <a:pathLst>
                <a:path w="91" h="30">
                  <a:moveTo>
                    <a:pt x="91" y="30"/>
                  </a:moveTo>
                  <a:lnTo>
                    <a:pt x="91" y="0"/>
                  </a:lnTo>
                  <a:lnTo>
                    <a:pt x="0" y="0"/>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a:extLst>
              <a:ext uri="{FF2B5EF4-FFF2-40B4-BE49-F238E27FC236}">
                <a16:creationId xmlns:a16="http://schemas.microsoft.com/office/drawing/2014/main" id="{553CD119-02D6-4FAB-8214-A6684E4AF8C0}"/>
              </a:ext>
            </a:extLst>
          </p:cNvPr>
          <p:cNvGrpSpPr/>
          <p:nvPr/>
        </p:nvGrpSpPr>
        <p:grpSpPr>
          <a:xfrm>
            <a:off x="2847522" y="5153337"/>
            <a:ext cx="616627" cy="480261"/>
            <a:chOff x="9892513" y="1855909"/>
            <a:chExt cx="319079" cy="289584"/>
          </a:xfrm>
        </p:grpSpPr>
        <p:sp>
          <p:nvSpPr>
            <p:cNvPr id="160" name="Freeform 24">
              <a:extLst>
                <a:ext uri="{FF2B5EF4-FFF2-40B4-BE49-F238E27FC236}">
                  <a16:creationId xmlns:a16="http://schemas.microsoft.com/office/drawing/2014/main" id="{7D56F809-A639-463D-A6E0-9EAA9228967C}"/>
                </a:ext>
              </a:extLst>
            </p:cNvPr>
            <p:cNvSpPr>
              <a:spLocks/>
            </p:cNvSpPr>
            <p:nvPr/>
          </p:nvSpPr>
          <p:spPr bwMode="auto">
            <a:xfrm>
              <a:off x="9892513" y="1905246"/>
              <a:ext cx="319079" cy="133530"/>
            </a:xfrm>
            <a:custGeom>
              <a:avLst/>
              <a:gdLst>
                <a:gd name="T0" fmla="*/ 106 w 256"/>
                <a:gd name="T1" fmla="*/ 106 h 106"/>
                <a:gd name="T2" fmla="*/ 0 w 256"/>
                <a:gd name="T3" fmla="*/ 81 h 106"/>
                <a:gd name="T4" fmla="*/ 0 w 256"/>
                <a:gd name="T5" fmla="*/ 0 h 106"/>
                <a:gd name="T6" fmla="*/ 256 w 256"/>
                <a:gd name="T7" fmla="*/ 0 h 106"/>
                <a:gd name="T8" fmla="*/ 256 w 256"/>
                <a:gd name="T9" fmla="*/ 81 h 106"/>
                <a:gd name="T10" fmla="*/ 149 w 256"/>
                <a:gd name="T11" fmla="*/ 105 h 106"/>
              </a:gdLst>
              <a:ahLst/>
              <a:cxnLst>
                <a:cxn ang="0">
                  <a:pos x="T0" y="T1"/>
                </a:cxn>
                <a:cxn ang="0">
                  <a:pos x="T2" y="T3"/>
                </a:cxn>
                <a:cxn ang="0">
                  <a:pos x="T4" y="T5"/>
                </a:cxn>
                <a:cxn ang="0">
                  <a:pos x="T6" y="T7"/>
                </a:cxn>
                <a:cxn ang="0">
                  <a:pos x="T8" y="T9"/>
                </a:cxn>
                <a:cxn ang="0">
                  <a:pos x="T10" y="T11"/>
                </a:cxn>
              </a:cxnLst>
              <a:rect l="0" t="0" r="r" b="b"/>
              <a:pathLst>
                <a:path w="256" h="106">
                  <a:moveTo>
                    <a:pt x="106" y="106"/>
                  </a:moveTo>
                  <a:cubicBezTo>
                    <a:pt x="54" y="101"/>
                    <a:pt x="0" y="81"/>
                    <a:pt x="0" y="81"/>
                  </a:cubicBezTo>
                  <a:cubicBezTo>
                    <a:pt x="0" y="0"/>
                    <a:pt x="0" y="0"/>
                    <a:pt x="0" y="0"/>
                  </a:cubicBezTo>
                  <a:cubicBezTo>
                    <a:pt x="256" y="0"/>
                    <a:pt x="256" y="0"/>
                    <a:pt x="256" y="0"/>
                  </a:cubicBezTo>
                  <a:cubicBezTo>
                    <a:pt x="256" y="81"/>
                    <a:pt x="256" y="81"/>
                    <a:pt x="256" y="81"/>
                  </a:cubicBezTo>
                  <a:cubicBezTo>
                    <a:pt x="256" y="81"/>
                    <a:pt x="206" y="100"/>
                    <a:pt x="149" y="105"/>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25">
              <a:extLst>
                <a:ext uri="{FF2B5EF4-FFF2-40B4-BE49-F238E27FC236}">
                  <a16:creationId xmlns:a16="http://schemas.microsoft.com/office/drawing/2014/main" id="{FE289314-E84E-4D64-9696-008061F5EFDA}"/>
                </a:ext>
              </a:extLst>
            </p:cNvPr>
            <p:cNvSpPr>
              <a:spLocks/>
            </p:cNvSpPr>
            <p:nvPr/>
          </p:nvSpPr>
          <p:spPr bwMode="auto">
            <a:xfrm>
              <a:off x="9905920" y="2009818"/>
              <a:ext cx="291729" cy="135675"/>
            </a:xfrm>
            <a:custGeom>
              <a:avLst/>
              <a:gdLst>
                <a:gd name="T0" fmla="*/ 544 w 544"/>
                <a:gd name="T1" fmla="*/ 0 h 253"/>
                <a:gd name="T2" fmla="*/ 544 w 544"/>
                <a:gd name="T3" fmla="*/ 253 h 253"/>
                <a:gd name="T4" fmla="*/ 0 w 544"/>
                <a:gd name="T5" fmla="*/ 253 h 253"/>
                <a:gd name="T6" fmla="*/ 0 w 544"/>
                <a:gd name="T7" fmla="*/ 0 h 253"/>
              </a:gdLst>
              <a:ahLst/>
              <a:cxnLst>
                <a:cxn ang="0">
                  <a:pos x="T0" y="T1"/>
                </a:cxn>
                <a:cxn ang="0">
                  <a:pos x="T2" y="T3"/>
                </a:cxn>
                <a:cxn ang="0">
                  <a:pos x="T4" y="T5"/>
                </a:cxn>
                <a:cxn ang="0">
                  <a:pos x="T6" y="T7"/>
                </a:cxn>
              </a:cxnLst>
              <a:rect l="0" t="0" r="r" b="b"/>
              <a:pathLst>
                <a:path w="544" h="253">
                  <a:moveTo>
                    <a:pt x="544" y="0"/>
                  </a:moveTo>
                  <a:lnTo>
                    <a:pt x="544" y="253"/>
                  </a:lnTo>
                  <a:lnTo>
                    <a:pt x="0" y="253"/>
                  </a:lnTo>
                  <a:lnTo>
                    <a:pt x="0" y="0"/>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26">
              <a:extLst>
                <a:ext uri="{FF2B5EF4-FFF2-40B4-BE49-F238E27FC236}">
                  <a16:creationId xmlns:a16="http://schemas.microsoft.com/office/drawing/2014/main" id="{06DA0290-6C4F-48DF-920A-8DE780740B0B}"/>
                </a:ext>
              </a:extLst>
            </p:cNvPr>
            <p:cNvSpPr>
              <a:spLocks/>
            </p:cNvSpPr>
            <p:nvPr/>
          </p:nvSpPr>
          <p:spPr bwMode="auto">
            <a:xfrm>
              <a:off x="10024435" y="2017325"/>
              <a:ext cx="53627" cy="42901"/>
            </a:xfrm>
            <a:custGeom>
              <a:avLst/>
              <a:gdLst>
                <a:gd name="T0" fmla="*/ 43 w 43"/>
                <a:gd name="T1" fmla="*/ 26 h 34"/>
                <a:gd name="T2" fmla="*/ 35 w 43"/>
                <a:gd name="T3" fmla="*/ 34 h 34"/>
                <a:gd name="T4" fmla="*/ 9 w 43"/>
                <a:gd name="T5" fmla="*/ 34 h 34"/>
                <a:gd name="T6" fmla="*/ 0 w 43"/>
                <a:gd name="T7" fmla="*/ 26 h 34"/>
                <a:gd name="T8" fmla="*/ 0 w 43"/>
                <a:gd name="T9" fmla="*/ 8 h 34"/>
                <a:gd name="T10" fmla="*/ 9 w 43"/>
                <a:gd name="T11" fmla="*/ 0 h 34"/>
                <a:gd name="T12" fmla="*/ 35 w 43"/>
                <a:gd name="T13" fmla="*/ 0 h 34"/>
                <a:gd name="T14" fmla="*/ 43 w 43"/>
                <a:gd name="T15" fmla="*/ 8 h 34"/>
                <a:gd name="T16" fmla="*/ 43 w 43"/>
                <a:gd name="T1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43" y="26"/>
                  </a:moveTo>
                  <a:cubicBezTo>
                    <a:pt x="43" y="31"/>
                    <a:pt x="40" y="34"/>
                    <a:pt x="35" y="34"/>
                  </a:cubicBezTo>
                  <a:cubicBezTo>
                    <a:pt x="9" y="34"/>
                    <a:pt x="9" y="34"/>
                    <a:pt x="9" y="34"/>
                  </a:cubicBezTo>
                  <a:cubicBezTo>
                    <a:pt x="4" y="34"/>
                    <a:pt x="0" y="31"/>
                    <a:pt x="0" y="26"/>
                  </a:cubicBezTo>
                  <a:cubicBezTo>
                    <a:pt x="0" y="8"/>
                    <a:pt x="0" y="8"/>
                    <a:pt x="0" y="8"/>
                  </a:cubicBezTo>
                  <a:cubicBezTo>
                    <a:pt x="0" y="4"/>
                    <a:pt x="4" y="0"/>
                    <a:pt x="9" y="0"/>
                  </a:cubicBezTo>
                  <a:cubicBezTo>
                    <a:pt x="35" y="0"/>
                    <a:pt x="35" y="0"/>
                    <a:pt x="35" y="0"/>
                  </a:cubicBezTo>
                  <a:cubicBezTo>
                    <a:pt x="40" y="0"/>
                    <a:pt x="43" y="4"/>
                    <a:pt x="43" y="8"/>
                  </a:cubicBezTo>
                  <a:lnTo>
                    <a:pt x="43" y="26"/>
                  </a:lnTo>
                  <a:close/>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27">
              <a:extLst>
                <a:ext uri="{FF2B5EF4-FFF2-40B4-BE49-F238E27FC236}">
                  <a16:creationId xmlns:a16="http://schemas.microsoft.com/office/drawing/2014/main" id="{9B1A538F-4F0A-4C52-A990-8E0C3C620EAA}"/>
                </a:ext>
              </a:extLst>
            </p:cNvPr>
            <p:cNvSpPr>
              <a:spLocks/>
            </p:cNvSpPr>
            <p:nvPr/>
          </p:nvSpPr>
          <p:spPr bwMode="auto">
            <a:xfrm>
              <a:off x="10000839" y="1855909"/>
              <a:ext cx="102427" cy="49337"/>
            </a:xfrm>
            <a:custGeom>
              <a:avLst/>
              <a:gdLst>
                <a:gd name="T0" fmla="*/ 0 w 82"/>
                <a:gd name="T1" fmla="*/ 39 h 39"/>
                <a:gd name="T2" fmla="*/ 0 w 82"/>
                <a:gd name="T3" fmla="*/ 13 h 39"/>
                <a:gd name="T4" fmla="*/ 13 w 82"/>
                <a:gd name="T5" fmla="*/ 0 h 39"/>
                <a:gd name="T6" fmla="*/ 69 w 82"/>
                <a:gd name="T7" fmla="*/ 0 h 39"/>
                <a:gd name="T8" fmla="*/ 82 w 82"/>
                <a:gd name="T9" fmla="*/ 13 h 39"/>
                <a:gd name="T10" fmla="*/ 82 w 82"/>
                <a:gd name="T11" fmla="*/ 39 h 39"/>
              </a:gdLst>
              <a:ahLst/>
              <a:cxnLst>
                <a:cxn ang="0">
                  <a:pos x="T0" y="T1"/>
                </a:cxn>
                <a:cxn ang="0">
                  <a:pos x="T2" y="T3"/>
                </a:cxn>
                <a:cxn ang="0">
                  <a:pos x="T4" y="T5"/>
                </a:cxn>
                <a:cxn ang="0">
                  <a:pos x="T6" y="T7"/>
                </a:cxn>
                <a:cxn ang="0">
                  <a:pos x="T8" y="T9"/>
                </a:cxn>
                <a:cxn ang="0">
                  <a:pos x="T10" y="T11"/>
                </a:cxn>
              </a:cxnLst>
              <a:rect l="0" t="0" r="r" b="b"/>
              <a:pathLst>
                <a:path w="82" h="39">
                  <a:moveTo>
                    <a:pt x="0" y="39"/>
                  </a:moveTo>
                  <a:cubicBezTo>
                    <a:pt x="0" y="13"/>
                    <a:pt x="0" y="13"/>
                    <a:pt x="0" y="13"/>
                  </a:cubicBezTo>
                  <a:cubicBezTo>
                    <a:pt x="0" y="6"/>
                    <a:pt x="6" y="0"/>
                    <a:pt x="13" y="0"/>
                  </a:cubicBezTo>
                  <a:cubicBezTo>
                    <a:pt x="69" y="0"/>
                    <a:pt x="69" y="0"/>
                    <a:pt x="69" y="0"/>
                  </a:cubicBezTo>
                  <a:cubicBezTo>
                    <a:pt x="76" y="0"/>
                    <a:pt x="82" y="6"/>
                    <a:pt x="82" y="13"/>
                  </a:cubicBezTo>
                  <a:cubicBezTo>
                    <a:pt x="82" y="39"/>
                    <a:pt x="82" y="39"/>
                    <a:pt x="82" y="39"/>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4" name="Group 163">
            <a:extLst>
              <a:ext uri="{FF2B5EF4-FFF2-40B4-BE49-F238E27FC236}">
                <a16:creationId xmlns:a16="http://schemas.microsoft.com/office/drawing/2014/main" id="{1585FC3A-6496-4011-AD04-558BEF67324B}"/>
              </a:ext>
            </a:extLst>
          </p:cNvPr>
          <p:cNvGrpSpPr/>
          <p:nvPr/>
        </p:nvGrpSpPr>
        <p:grpSpPr>
          <a:xfrm>
            <a:off x="2853476" y="3609986"/>
            <a:ext cx="604718" cy="598648"/>
            <a:chOff x="-1057680" y="6874461"/>
            <a:chExt cx="330554" cy="327235"/>
          </a:xfrm>
        </p:grpSpPr>
        <p:sp>
          <p:nvSpPr>
            <p:cNvPr id="165" name="Freeform 1955">
              <a:extLst>
                <a:ext uri="{FF2B5EF4-FFF2-40B4-BE49-F238E27FC236}">
                  <a16:creationId xmlns:a16="http://schemas.microsoft.com/office/drawing/2014/main" id="{D870E946-5C2E-4EC0-9BF0-A2C5AF17687B}"/>
                </a:ext>
              </a:extLst>
            </p:cNvPr>
            <p:cNvSpPr>
              <a:spLocks/>
            </p:cNvSpPr>
            <p:nvPr/>
          </p:nvSpPr>
          <p:spPr bwMode="auto">
            <a:xfrm>
              <a:off x="-1057680" y="6874461"/>
              <a:ext cx="330554" cy="327235"/>
            </a:xfrm>
            <a:custGeom>
              <a:avLst/>
              <a:gdLst>
                <a:gd name="T0" fmla="*/ 256 w 256"/>
                <a:gd name="T1" fmla="*/ 127 h 256"/>
                <a:gd name="T2" fmla="*/ 127 w 256"/>
                <a:gd name="T3" fmla="*/ 256 h 256"/>
                <a:gd name="T4" fmla="*/ 0 w 256"/>
                <a:gd name="T5" fmla="*/ 125 h 256"/>
                <a:gd name="T6" fmla="*/ 122 w 256"/>
                <a:gd name="T7" fmla="*/ 0 h 256"/>
                <a:gd name="T8" fmla="*/ 128 w 256"/>
                <a:gd name="T9" fmla="*/ 0 h 256"/>
                <a:gd name="T10" fmla="*/ 256 w 256"/>
                <a:gd name="T11" fmla="*/ 127 h 256"/>
              </a:gdLst>
              <a:ahLst/>
              <a:cxnLst>
                <a:cxn ang="0">
                  <a:pos x="T0" y="T1"/>
                </a:cxn>
                <a:cxn ang="0">
                  <a:pos x="T2" y="T3"/>
                </a:cxn>
                <a:cxn ang="0">
                  <a:pos x="T4" y="T5"/>
                </a:cxn>
                <a:cxn ang="0">
                  <a:pos x="T6" y="T7"/>
                </a:cxn>
                <a:cxn ang="0">
                  <a:pos x="T8" y="T9"/>
                </a:cxn>
                <a:cxn ang="0">
                  <a:pos x="T10" y="T11"/>
                </a:cxn>
              </a:cxnLst>
              <a:rect l="0" t="0" r="r" b="b"/>
              <a:pathLst>
                <a:path w="256" h="256">
                  <a:moveTo>
                    <a:pt x="256" y="127"/>
                  </a:moveTo>
                  <a:cubicBezTo>
                    <a:pt x="256" y="198"/>
                    <a:pt x="198" y="256"/>
                    <a:pt x="127" y="256"/>
                  </a:cubicBezTo>
                  <a:cubicBezTo>
                    <a:pt x="57" y="256"/>
                    <a:pt x="0" y="196"/>
                    <a:pt x="0" y="125"/>
                  </a:cubicBezTo>
                  <a:cubicBezTo>
                    <a:pt x="0" y="56"/>
                    <a:pt x="54" y="3"/>
                    <a:pt x="122" y="0"/>
                  </a:cubicBezTo>
                  <a:cubicBezTo>
                    <a:pt x="124" y="0"/>
                    <a:pt x="126" y="0"/>
                    <a:pt x="128" y="0"/>
                  </a:cubicBezTo>
                  <a:cubicBezTo>
                    <a:pt x="199" y="0"/>
                    <a:pt x="256" y="56"/>
                    <a:pt x="256" y="127"/>
                  </a:cubicBezTo>
                  <a:close/>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1956">
              <a:extLst>
                <a:ext uri="{FF2B5EF4-FFF2-40B4-BE49-F238E27FC236}">
                  <a16:creationId xmlns:a16="http://schemas.microsoft.com/office/drawing/2014/main" id="{4E82A959-87A8-4218-8261-4260296CD491}"/>
                </a:ext>
              </a:extLst>
            </p:cNvPr>
            <p:cNvSpPr>
              <a:spLocks/>
            </p:cNvSpPr>
            <p:nvPr/>
          </p:nvSpPr>
          <p:spPr bwMode="auto">
            <a:xfrm>
              <a:off x="-986658" y="6874461"/>
              <a:ext cx="86289" cy="327235"/>
            </a:xfrm>
            <a:custGeom>
              <a:avLst/>
              <a:gdLst>
                <a:gd name="T0" fmla="*/ 67 w 67"/>
                <a:gd name="T1" fmla="*/ 0 h 256"/>
                <a:gd name="T2" fmla="*/ 67 w 67"/>
                <a:gd name="T3" fmla="*/ 256 h 256"/>
              </a:gdLst>
              <a:ahLst/>
              <a:cxnLst>
                <a:cxn ang="0">
                  <a:pos x="T0" y="T1"/>
                </a:cxn>
                <a:cxn ang="0">
                  <a:pos x="T2" y="T3"/>
                </a:cxn>
              </a:cxnLst>
              <a:rect l="0" t="0" r="r" b="b"/>
              <a:pathLst>
                <a:path w="67" h="256">
                  <a:moveTo>
                    <a:pt x="67" y="0"/>
                  </a:moveTo>
                  <a:cubicBezTo>
                    <a:pt x="0" y="72"/>
                    <a:pt x="0" y="167"/>
                    <a:pt x="67" y="256"/>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1957">
              <a:extLst>
                <a:ext uri="{FF2B5EF4-FFF2-40B4-BE49-F238E27FC236}">
                  <a16:creationId xmlns:a16="http://schemas.microsoft.com/office/drawing/2014/main" id="{F6B6C948-C891-4B6A-8025-2CEFBA060A1C}"/>
                </a:ext>
              </a:extLst>
            </p:cNvPr>
            <p:cNvSpPr>
              <a:spLocks/>
            </p:cNvSpPr>
            <p:nvPr/>
          </p:nvSpPr>
          <p:spPr bwMode="auto">
            <a:xfrm>
              <a:off x="-885766" y="6874461"/>
              <a:ext cx="86289" cy="327235"/>
            </a:xfrm>
            <a:custGeom>
              <a:avLst/>
              <a:gdLst>
                <a:gd name="T0" fmla="*/ 0 w 67"/>
                <a:gd name="T1" fmla="*/ 0 h 256"/>
                <a:gd name="T2" fmla="*/ 0 w 67"/>
                <a:gd name="T3" fmla="*/ 256 h 256"/>
              </a:gdLst>
              <a:ahLst/>
              <a:cxnLst>
                <a:cxn ang="0">
                  <a:pos x="T0" y="T1"/>
                </a:cxn>
                <a:cxn ang="0">
                  <a:pos x="T2" y="T3"/>
                </a:cxn>
              </a:cxnLst>
              <a:rect l="0" t="0" r="r" b="b"/>
              <a:pathLst>
                <a:path w="67" h="256">
                  <a:moveTo>
                    <a:pt x="0" y="0"/>
                  </a:moveTo>
                  <a:cubicBezTo>
                    <a:pt x="67" y="72"/>
                    <a:pt x="67" y="167"/>
                    <a:pt x="0" y="256"/>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1958">
              <a:extLst>
                <a:ext uri="{FF2B5EF4-FFF2-40B4-BE49-F238E27FC236}">
                  <a16:creationId xmlns:a16="http://schemas.microsoft.com/office/drawing/2014/main" id="{A252CB28-B4B6-4FBA-9C62-EE9A9027EB97}"/>
                </a:ext>
              </a:extLst>
            </p:cNvPr>
            <p:cNvSpPr>
              <a:spLocks noChangeShapeType="1"/>
            </p:cNvSpPr>
            <p:nvPr/>
          </p:nvSpPr>
          <p:spPr bwMode="auto">
            <a:xfrm>
              <a:off x="-1033121" y="7122709"/>
              <a:ext cx="281436"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1959">
              <a:extLst>
                <a:ext uri="{FF2B5EF4-FFF2-40B4-BE49-F238E27FC236}">
                  <a16:creationId xmlns:a16="http://schemas.microsoft.com/office/drawing/2014/main" id="{A016E200-956E-4A42-A341-978B3A6DA899}"/>
                </a:ext>
              </a:extLst>
            </p:cNvPr>
            <p:cNvSpPr>
              <a:spLocks noChangeShapeType="1"/>
            </p:cNvSpPr>
            <p:nvPr/>
          </p:nvSpPr>
          <p:spPr bwMode="auto">
            <a:xfrm>
              <a:off x="-1034449" y="6952785"/>
              <a:ext cx="282763"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1960">
              <a:extLst>
                <a:ext uri="{FF2B5EF4-FFF2-40B4-BE49-F238E27FC236}">
                  <a16:creationId xmlns:a16="http://schemas.microsoft.com/office/drawing/2014/main" id="{F6DB67FC-57C8-4780-ACCB-552EBAB999EF}"/>
                </a:ext>
              </a:extLst>
            </p:cNvPr>
            <p:cNvSpPr>
              <a:spLocks noChangeShapeType="1"/>
            </p:cNvSpPr>
            <p:nvPr/>
          </p:nvSpPr>
          <p:spPr bwMode="auto">
            <a:xfrm>
              <a:off x="-1057680" y="7037083"/>
              <a:ext cx="330554"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1" name="Group 170">
            <a:extLst>
              <a:ext uri="{FF2B5EF4-FFF2-40B4-BE49-F238E27FC236}">
                <a16:creationId xmlns:a16="http://schemas.microsoft.com/office/drawing/2014/main" id="{C0D67D2E-5B46-4CFF-8E12-7A691FF81D5E}"/>
              </a:ext>
            </a:extLst>
          </p:cNvPr>
          <p:cNvGrpSpPr/>
          <p:nvPr/>
        </p:nvGrpSpPr>
        <p:grpSpPr>
          <a:xfrm>
            <a:off x="6766879" y="3593814"/>
            <a:ext cx="649392" cy="710274"/>
            <a:chOff x="9525" y="7287538"/>
            <a:chExt cx="711200" cy="777876"/>
          </a:xfrm>
        </p:grpSpPr>
        <p:sp>
          <p:nvSpPr>
            <p:cNvPr id="172" name="Rectangle 26">
              <a:extLst>
                <a:ext uri="{FF2B5EF4-FFF2-40B4-BE49-F238E27FC236}">
                  <a16:creationId xmlns:a16="http://schemas.microsoft.com/office/drawing/2014/main" id="{65859456-028B-43AB-94F2-86BBBC11F191}"/>
                </a:ext>
              </a:extLst>
            </p:cNvPr>
            <p:cNvSpPr>
              <a:spLocks noChangeArrowheads="1"/>
            </p:cNvSpPr>
            <p:nvPr/>
          </p:nvSpPr>
          <p:spPr bwMode="auto">
            <a:xfrm>
              <a:off x="9525" y="7287538"/>
              <a:ext cx="687388" cy="82550"/>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Freeform 27">
              <a:extLst>
                <a:ext uri="{FF2B5EF4-FFF2-40B4-BE49-F238E27FC236}">
                  <a16:creationId xmlns:a16="http://schemas.microsoft.com/office/drawing/2014/main" id="{47A2F895-10E5-48C8-AFA4-74E73AC9EABB}"/>
                </a:ext>
              </a:extLst>
            </p:cNvPr>
            <p:cNvSpPr>
              <a:spLocks/>
            </p:cNvSpPr>
            <p:nvPr/>
          </p:nvSpPr>
          <p:spPr bwMode="auto">
            <a:xfrm>
              <a:off x="36513" y="7370088"/>
              <a:ext cx="315913" cy="695325"/>
            </a:xfrm>
            <a:custGeom>
              <a:avLst/>
              <a:gdLst>
                <a:gd name="T0" fmla="*/ 148 w 199"/>
                <a:gd name="T1" fmla="*/ 438 h 438"/>
                <a:gd name="T2" fmla="*/ 0 w 199"/>
                <a:gd name="T3" fmla="*/ 438 h 438"/>
                <a:gd name="T4" fmla="*/ 0 w 199"/>
                <a:gd name="T5" fmla="*/ 0 h 438"/>
                <a:gd name="T6" fmla="*/ 199 w 199"/>
                <a:gd name="T7" fmla="*/ 0 h 438"/>
                <a:gd name="T8" fmla="*/ 199 w 199"/>
                <a:gd name="T9" fmla="*/ 231 h 438"/>
              </a:gdLst>
              <a:ahLst/>
              <a:cxnLst>
                <a:cxn ang="0">
                  <a:pos x="T0" y="T1"/>
                </a:cxn>
                <a:cxn ang="0">
                  <a:pos x="T2" y="T3"/>
                </a:cxn>
                <a:cxn ang="0">
                  <a:pos x="T4" y="T5"/>
                </a:cxn>
                <a:cxn ang="0">
                  <a:pos x="T6" y="T7"/>
                </a:cxn>
                <a:cxn ang="0">
                  <a:pos x="T8" y="T9"/>
                </a:cxn>
              </a:cxnLst>
              <a:rect l="0" t="0" r="r" b="b"/>
              <a:pathLst>
                <a:path w="199" h="438">
                  <a:moveTo>
                    <a:pt x="148" y="438"/>
                  </a:moveTo>
                  <a:lnTo>
                    <a:pt x="0" y="438"/>
                  </a:lnTo>
                  <a:lnTo>
                    <a:pt x="0" y="0"/>
                  </a:lnTo>
                  <a:lnTo>
                    <a:pt x="199" y="0"/>
                  </a:lnTo>
                  <a:lnTo>
                    <a:pt x="199" y="231"/>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28">
              <a:extLst>
                <a:ext uri="{FF2B5EF4-FFF2-40B4-BE49-F238E27FC236}">
                  <a16:creationId xmlns:a16="http://schemas.microsoft.com/office/drawing/2014/main" id="{E2CA0A2A-547A-4048-882A-578FF74A0A2E}"/>
                </a:ext>
              </a:extLst>
            </p:cNvPr>
            <p:cNvSpPr>
              <a:spLocks/>
            </p:cNvSpPr>
            <p:nvPr/>
          </p:nvSpPr>
          <p:spPr bwMode="auto">
            <a:xfrm>
              <a:off x="352425" y="7370088"/>
              <a:ext cx="317500" cy="366713"/>
            </a:xfrm>
            <a:custGeom>
              <a:avLst/>
              <a:gdLst>
                <a:gd name="T0" fmla="*/ 0 w 200"/>
                <a:gd name="T1" fmla="*/ 0 h 231"/>
                <a:gd name="T2" fmla="*/ 200 w 200"/>
                <a:gd name="T3" fmla="*/ 0 h 231"/>
                <a:gd name="T4" fmla="*/ 200 w 200"/>
                <a:gd name="T5" fmla="*/ 231 h 231"/>
                <a:gd name="T6" fmla="*/ 0 w 200"/>
                <a:gd name="T7" fmla="*/ 231 h 231"/>
              </a:gdLst>
              <a:ahLst/>
              <a:cxnLst>
                <a:cxn ang="0">
                  <a:pos x="T0" y="T1"/>
                </a:cxn>
                <a:cxn ang="0">
                  <a:pos x="T2" y="T3"/>
                </a:cxn>
                <a:cxn ang="0">
                  <a:pos x="T4" y="T5"/>
                </a:cxn>
                <a:cxn ang="0">
                  <a:pos x="T6" y="T7"/>
                </a:cxn>
              </a:cxnLst>
              <a:rect l="0" t="0" r="r" b="b"/>
              <a:pathLst>
                <a:path w="200" h="231">
                  <a:moveTo>
                    <a:pt x="0" y="0"/>
                  </a:moveTo>
                  <a:lnTo>
                    <a:pt x="200" y="0"/>
                  </a:lnTo>
                  <a:lnTo>
                    <a:pt x="200" y="231"/>
                  </a:lnTo>
                  <a:lnTo>
                    <a:pt x="0" y="231"/>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Rectangle 29">
              <a:extLst>
                <a:ext uri="{FF2B5EF4-FFF2-40B4-BE49-F238E27FC236}">
                  <a16:creationId xmlns:a16="http://schemas.microsoft.com/office/drawing/2014/main" id="{1E8356E0-CAB1-421B-A9CF-075F0BCB1F45}"/>
                </a:ext>
              </a:extLst>
            </p:cNvPr>
            <p:cNvSpPr>
              <a:spLocks noChangeArrowheads="1"/>
            </p:cNvSpPr>
            <p:nvPr/>
          </p:nvSpPr>
          <p:spPr bwMode="auto">
            <a:xfrm>
              <a:off x="254000" y="7736801"/>
              <a:ext cx="466725" cy="82550"/>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Rectangle 30">
              <a:extLst>
                <a:ext uri="{FF2B5EF4-FFF2-40B4-BE49-F238E27FC236}">
                  <a16:creationId xmlns:a16="http://schemas.microsoft.com/office/drawing/2014/main" id="{5D2E7E66-2B43-4D84-974F-131508A6C111}"/>
                </a:ext>
              </a:extLst>
            </p:cNvPr>
            <p:cNvSpPr>
              <a:spLocks noChangeArrowheads="1"/>
            </p:cNvSpPr>
            <p:nvPr/>
          </p:nvSpPr>
          <p:spPr bwMode="auto">
            <a:xfrm>
              <a:off x="274638" y="7819351"/>
              <a:ext cx="422275" cy="24606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Rectangle 31">
              <a:extLst>
                <a:ext uri="{FF2B5EF4-FFF2-40B4-BE49-F238E27FC236}">
                  <a16:creationId xmlns:a16="http://schemas.microsoft.com/office/drawing/2014/main" id="{45B7CCE0-DCAE-4FDC-A443-0F1C020EB380}"/>
                </a:ext>
              </a:extLst>
            </p:cNvPr>
            <p:cNvSpPr>
              <a:spLocks noChangeArrowheads="1"/>
            </p:cNvSpPr>
            <p:nvPr/>
          </p:nvSpPr>
          <p:spPr bwMode="auto">
            <a:xfrm>
              <a:off x="392113" y="7908251"/>
              <a:ext cx="201613" cy="15716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32">
              <a:extLst>
                <a:ext uri="{FF2B5EF4-FFF2-40B4-BE49-F238E27FC236}">
                  <a16:creationId xmlns:a16="http://schemas.microsoft.com/office/drawing/2014/main" id="{37E9AE65-71C1-4026-BFBE-B5B3501FC3E3}"/>
                </a:ext>
              </a:extLst>
            </p:cNvPr>
            <p:cNvSpPr>
              <a:spLocks noChangeShapeType="1"/>
            </p:cNvSpPr>
            <p:nvPr/>
          </p:nvSpPr>
          <p:spPr bwMode="auto">
            <a:xfrm>
              <a:off x="485775" y="7908251"/>
              <a:ext cx="0" cy="157163"/>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33">
              <a:extLst>
                <a:ext uri="{FF2B5EF4-FFF2-40B4-BE49-F238E27FC236}">
                  <a16:creationId xmlns:a16="http://schemas.microsoft.com/office/drawing/2014/main" id="{2A194CD1-8D13-4726-8FDC-D612C83E4CC5}"/>
                </a:ext>
              </a:extLst>
            </p:cNvPr>
            <p:cNvSpPr>
              <a:spLocks noChangeShapeType="1"/>
            </p:cNvSpPr>
            <p:nvPr/>
          </p:nvSpPr>
          <p:spPr bwMode="auto">
            <a:xfrm>
              <a:off x="422275"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34">
              <a:extLst>
                <a:ext uri="{FF2B5EF4-FFF2-40B4-BE49-F238E27FC236}">
                  <a16:creationId xmlns:a16="http://schemas.microsoft.com/office/drawing/2014/main" id="{C53CB452-3206-4EB8-B949-7CEC3FBDDEB8}"/>
                </a:ext>
              </a:extLst>
            </p:cNvPr>
            <p:cNvSpPr>
              <a:spLocks noChangeShapeType="1"/>
            </p:cNvSpPr>
            <p:nvPr/>
          </p:nvSpPr>
          <p:spPr bwMode="auto">
            <a:xfrm>
              <a:off x="509588" y="745740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35">
              <a:extLst>
                <a:ext uri="{FF2B5EF4-FFF2-40B4-BE49-F238E27FC236}">
                  <a16:creationId xmlns:a16="http://schemas.microsoft.com/office/drawing/2014/main" id="{33A20FDA-2F09-4DF0-924E-C54898F32B8E}"/>
                </a:ext>
              </a:extLst>
            </p:cNvPr>
            <p:cNvSpPr>
              <a:spLocks noChangeShapeType="1"/>
            </p:cNvSpPr>
            <p:nvPr/>
          </p:nvSpPr>
          <p:spPr bwMode="auto">
            <a:xfrm>
              <a:off x="593725"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36">
              <a:extLst>
                <a:ext uri="{FF2B5EF4-FFF2-40B4-BE49-F238E27FC236}">
                  <a16:creationId xmlns:a16="http://schemas.microsoft.com/office/drawing/2014/main" id="{5AFD686C-B294-4D20-8D76-97E9B5F70B2F}"/>
                </a:ext>
              </a:extLst>
            </p:cNvPr>
            <p:cNvSpPr>
              <a:spLocks noChangeShapeType="1"/>
            </p:cNvSpPr>
            <p:nvPr/>
          </p:nvSpPr>
          <p:spPr bwMode="auto">
            <a:xfrm>
              <a:off x="422275" y="760980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Line 37">
              <a:extLst>
                <a:ext uri="{FF2B5EF4-FFF2-40B4-BE49-F238E27FC236}">
                  <a16:creationId xmlns:a16="http://schemas.microsoft.com/office/drawing/2014/main" id="{B602F4CA-CD5D-48D8-8727-D612A700D742}"/>
                </a:ext>
              </a:extLst>
            </p:cNvPr>
            <p:cNvSpPr>
              <a:spLocks noChangeShapeType="1"/>
            </p:cNvSpPr>
            <p:nvPr/>
          </p:nvSpPr>
          <p:spPr bwMode="auto">
            <a:xfrm>
              <a:off x="509588" y="7606626"/>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Line 38">
              <a:extLst>
                <a:ext uri="{FF2B5EF4-FFF2-40B4-BE49-F238E27FC236}">
                  <a16:creationId xmlns:a16="http://schemas.microsoft.com/office/drawing/2014/main" id="{170C9E3F-0F5A-4399-9766-27E14C73C615}"/>
                </a:ext>
              </a:extLst>
            </p:cNvPr>
            <p:cNvSpPr>
              <a:spLocks noChangeShapeType="1"/>
            </p:cNvSpPr>
            <p:nvPr/>
          </p:nvSpPr>
          <p:spPr bwMode="auto">
            <a:xfrm>
              <a:off x="593725" y="760980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Line 39">
              <a:extLst>
                <a:ext uri="{FF2B5EF4-FFF2-40B4-BE49-F238E27FC236}">
                  <a16:creationId xmlns:a16="http://schemas.microsoft.com/office/drawing/2014/main" id="{9B98605C-202A-43E4-B8D6-93C53AC21ABF}"/>
                </a:ext>
              </a:extLst>
            </p:cNvPr>
            <p:cNvSpPr>
              <a:spLocks noChangeShapeType="1"/>
            </p:cNvSpPr>
            <p:nvPr/>
          </p:nvSpPr>
          <p:spPr bwMode="auto">
            <a:xfrm>
              <a:off x="103188"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Line 40">
              <a:extLst>
                <a:ext uri="{FF2B5EF4-FFF2-40B4-BE49-F238E27FC236}">
                  <a16:creationId xmlns:a16="http://schemas.microsoft.com/office/drawing/2014/main" id="{BE6FDF82-2D25-4D4A-A7EA-7B36DCAC38EB}"/>
                </a:ext>
              </a:extLst>
            </p:cNvPr>
            <p:cNvSpPr>
              <a:spLocks noChangeShapeType="1"/>
            </p:cNvSpPr>
            <p:nvPr/>
          </p:nvSpPr>
          <p:spPr bwMode="auto">
            <a:xfrm>
              <a:off x="190500"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Line 41">
              <a:extLst>
                <a:ext uri="{FF2B5EF4-FFF2-40B4-BE49-F238E27FC236}">
                  <a16:creationId xmlns:a16="http://schemas.microsoft.com/office/drawing/2014/main" id="{365672CF-0C0D-46F9-B66E-AB50AC59821B}"/>
                </a:ext>
              </a:extLst>
            </p:cNvPr>
            <p:cNvSpPr>
              <a:spLocks noChangeShapeType="1"/>
            </p:cNvSpPr>
            <p:nvPr/>
          </p:nvSpPr>
          <p:spPr bwMode="auto">
            <a:xfrm>
              <a:off x="274638"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Line 42">
              <a:extLst>
                <a:ext uri="{FF2B5EF4-FFF2-40B4-BE49-F238E27FC236}">
                  <a16:creationId xmlns:a16="http://schemas.microsoft.com/office/drawing/2014/main" id="{89C2ABA3-AA52-427F-9837-4FB1DA888D56}"/>
                </a:ext>
              </a:extLst>
            </p:cNvPr>
            <p:cNvSpPr>
              <a:spLocks noChangeShapeType="1"/>
            </p:cNvSpPr>
            <p:nvPr/>
          </p:nvSpPr>
          <p:spPr bwMode="auto">
            <a:xfrm>
              <a:off x="103188" y="76098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Line 43">
              <a:extLst>
                <a:ext uri="{FF2B5EF4-FFF2-40B4-BE49-F238E27FC236}">
                  <a16:creationId xmlns:a16="http://schemas.microsoft.com/office/drawing/2014/main" id="{5E789FA2-2FB6-45F6-9D9B-113F064E5955}"/>
                </a:ext>
              </a:extLst>
            </p:cNvPr>
            <p:cNvSpPr>
              <a:spLocks noChangeShapeType="1"/>
            </p:cNvSpPr>
            <p:nvPr/>
          </p:nvSpPr>
          <p:spPr bwMode="auto">
            <a:xfrm>
              <a:off x="190500" y="760980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Line 44">
              <a:extLst>
                <a:ext uri="{FF2B5EF4-FFF2-40B4-BE49-F238E27FC236}">
                  <a16:creationId xmlns:a16="http://schemas.microsoft.com/office/drawing/2014/main" id="{CC07E596-97D5-422C-9C9F-85EE0A008681}"/>
                </a:ext>
              </a:extLst>
            </p:cNvPr>
            <p:cNvSpPr>
              <a:spLocks noChangeShapeType="1"/>
            </p:cNvSpPr>
            <p:nvPr/>
          </p:nvSpPr>
          <p:spPr bwMode="auto">
            <a:xfrm>
              <a:off x="103188" y="775585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Line 45">
              <a:extLst>
                <a:ext uri="{FF2B5EF4-FFF2-40B4-BE49-F238E27FC236}">
                  <a16:creationId xmlns:a16="http://schemas.microsoft.com/office/drawing/2014/main" id="{FCF05EA8-09AD-42AB-8CAA-998F109D650B}"/>
                </a:ext>
              </a:extLst>
            </p:cNvPr>
            <p:cNvSpPr>
              <a:spLocks noChangeShapeType="1"/>
            </p:cNvSpPr>
            <p:nvPr/>
          </p:nvSpPr>
          <p:spPr bwMode="auto">
            <a:xfrm>
              <a:off x="190500" y="775585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Line 46">
              <a:extLst>
                <a:ext uri="{FF2B5EF4-FFF2-40B4-BE49-F238E27FC236}">
                  <a16:creationId xmlns:a16="http://schemas.microsoft.com/office/drawing/2014/main" id="{B0CCA125-44FA-4B69-9480-4FD2C4261E63}"/>
                </a:ext>
              </a:extLst>
            </p:cNvPr>
            <p:cNvSpPr>
              <a:spLocks noChangeShapeType="1"/>
            </p:cNvSpPr>
            <p:nvPr/>
          </p:nvSpPr>
          <p:spPr bwMode="auto">
            <a:xfrm>
              <a:off x="103188" y="790825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Line 47">
              <a:extLst>
                <a:ext uri="{FF2B5EF4-FFF2-40B4-BE49-F238E27FC236}">
                  <a16:creationId xmlns:a16="http://schemas.microsoft.com/office/drawing/2014/main" id="{EE699E2B-DF60-4F77-BBC3-1CF5FF5D43FE}"/>
                </a:ext>
              </a:extLst>
            </p:cNvPr>
            <p:cNvSpPr>
              <a:spLocks noChangeShapeType="1"/>
            </p:cNvSpPr>
            <p:nvPr/>
          </p:nvSpPr>
          <p:spPr bwMode="auto">
            <a:xfrm>
              <a:off x="190500" y="7905076"/>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Line 48">
              <a:extLst>
                <a:ext uri="{FF2B5EF4-FFF2-40B4-BE49-F238E27FC236}">
                  <a16:creationId xmlns:a16="http://schemas.microsoft.com/office/drawing/2014/main" id="{93B8FE89-4539-42E6-B5C6-4B75C3216839}"/>
                </a:ext>
              </a:extLst>
            </p:cNvPr>
            <p:cNvSpPr>
              <a:spLocks noChangeShapeType="1"/>
            </p:cNvSpPr>
            <p:nvPr/>
          </p:nvSpPr>
          <p:spPr bwMode="auto">
            <a:xfrm>
              <a:off x="274638" y="76098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5" name="Rectangle 194">
            <a:extLst>
              <a:ext uri="{FF2B5EF4-FFF2-40B4-BE49-F238E27FC236}">
                <a16:creationId xmlns:a16="http://schemas.microsoft.com/office/drawing/2014/main" id="{56B9BB43-8DE0-4E6E-9A5C-8D54A749E956}"/>
              </a:ext>
            </a:extLst>
          </p:cNvPr>
          <p:cNvSpPr/>
          <p:nvPr/>
        </p:nvSpPr>
        <p:spPr>
          <a:xfrm>
            <a:off x="3598354" y="1904490"/>
            <a:ext cx="2214709" cy="1198661"/>
          </a:xfrm>
          <a:prstGeom prst="rect">
            <a:avLst/>
          </a:prstGeom>
        </p:spPr>
        <p:txBody>
          <a:bodyPr wrap="none" lIns="0" anchor="t">
            <a:spAutoFit/>
          </a:bodyPr>
          <a:lstStyle/>
          <a:p>
            <a:pPr>
              <a:lnSpc>
                <a:spcPct val="50000"/>
              </a:lnSpc>
            </a:pPr>
            <a:r>
              <a:rPr lang="de-DE" sz="1400" dirty="0">
                <a:solidFill>
                  <a:schemeClr val="bg1"/>
                </a:solidFill>
              </a:rPr>
              <a:t>Over</a:t>
            </a:r>
            <a:br>
              <a:rPr lang="de-DE" sz="1400" dirty="0">
                <a:solidFill>
                  <a:schemeClr val="bg1"/>
                </a:solidFill>
              </a:rPr>
            </a:br>
            <a:br>
              <a:rPr lang="de-DE" sz="1400" dirty="0">
                <a:solidFill>
                  <a:schemeClr val="bg1"/>
                </a:solidFill>
              </a:rPr>
            </a:br>
            <a:br>
              <a:rPr lang="de-DE" sz="1400" dirty="0">
                <a:solidFill>
                  <a:schemeClr val="bg1"/>
                </a:solidFill>
              </a:rPr>
            </a:br>
            <a:br>
              <a:rPr lang="de-DE" sz="1400" dirty="0">
                <a:solidFill>
                  <a:schemeClr val="bg1"/>
                </a:solidFill>
              </a:rPr>
            </a:br>
            <a:r>
              <a:rPr lang="de-DE" sz="7200" b="1" dirty="0">
                <a:solidFill>
                  <a:schemeClr val="bg1"/>
                </a:solidFill>
              </a:rPr>
              <a:t>1100</a:t>
            </a:r>
            <a:br>
              <a:rPr lang="de-DE" sz="1200" dirty="0">
                <a:solidFill>
                  <a:schemeClr val="bg1"/>
                </a:solidFill>
              </a:rPr>
            </a:br>
            <a:r>
              <a:rPr lang="de-DE" sz="1400" dirty="0" err="1">
                <a:solidFill>
                  <a:schemeClr val="bg1"/>
                </a:solidFill>
              </a:rPr>
              <a:t>skilled</a:t>
            </a:r>
            <a:r>
              <a:rPr lang="de-DE" sz="1400" dirty="0">
                <a:solidFill>
                  <a:schemeClr val="bg1"/>
                </a:solidFill>
              </a:rPr>
              <a:t> </a:t>
            </a:r>
            <a:r>
              <a:rPr lang="de-DE" sz="1400" dirty="0" err="1">
                <a:solidFill>
                  <a:schemeClr val="bg1"/>
                </a:solidFill>
              </a:rPr>
              <a:t>employees</a:t>
            </a:r>
            <a:endParaRPr lang="de-DE" sz="1400" dirty="0">
              <a:solidFill>
                <a:schemeClr val="bg1"/>
              </a:solidFill>
            </a:endParaRPr>
          </a:p>
        </p:txBody>
      </p:sp>
      <p:sp>
        <p:nvSpPr>
          <p:cNvPr id="196" name="Rectangle 195">
            <a:extLst>
              <a:ext uri="{FF2B5EF4-FFF2-40B4-BE49-F238E27FC236}">
                <a16:creationId xmlns:a16="http://schemas.microsoft.com/office/drawing/2014/main" id="{5A45FE80-DF71-432A-A34A-3120E07DB983}"/>
              </a:ext>
            </a:extLst>
          </p:cNvPr>
          <p:cNvSpPr/>
          <p:nvPr/>
        </p:nvSpPr>
        <p:spPr>
          <a:xfrm>
            <a:off x="7533951" y="3349621"/>
            <a:ext cx="1153521" cy="1198661"/>
          </a:xfrm>
          <a:prstGeom prst="rect">
            <a:avLst/>
          </a:prstGeom>
        </p:spPr>
        <p:txBody>
          <a:bodyPr wrap="none" lIns="0">
            <a:spAutoFit/>
          </a:bodyPr>
          <a:lstStyle/>
          <a:p>
            <a:pPr>
              <a:lnSpc>
                <a:spcPct val="50000"/>
              </a:lnSpc>
            </a:pPr>
            <a:r>
              <a:rPr lang="de-DE" sz="1400" dirty="0">
                <a:solidFill>
                  <a:schemeClr val="bg1"/>
                </a:solidFill>
              </a:rPr>
              <a:t>in </a:t>
            </a:r>
            <a:r>
              <a:rPr lang="de-DE" sz="1400" dirty="0" err="1">
                <a:solidFill>
                  <a:schemeClr val="bg1"/>
                </a:solidFill>
              </a:rPr>
              <a:t>worldwide</a:t>
            </a:r>
            <a:br>
              <a:rPr lang="de-DE" sz="1400" dirty="0">
                <a:solidFill>
                  <a:schemeClr val="bg1"/>
                </a:solidFill>
              </a:rPr>
            </a:br>
            <a:br>
              <a:rPr lang="de-DE" sz="1400" dirty="0">
                <a:solidFill>
                  <a:schemeClr val="bg1"/>
                </a:solidFill>
              </a:rPr>
            </a:br>
            <a:br>
              <a:rPr lang="de-DE" sz="1400" dirty="0">
                <a:solidFill>
                  <a:schemeClr val="bg1"/>
                </a:solidFill>
              </a:rPr>
            </a:br>
            <a:br>
              <a:rPr lang="de-DE" sz="1400" dirty="0">
                <a:solidFill>
                  <a:schemeClr val="bg1"/>
                </a:solidFill>
              </a:rPr>
            </a:br>
            <a:r>
              <a:rPr lang="de-DE" sz="7200" b="1" dirty="0">
                <a:solidFill>
                  <a:schemeClr val="bg1"/>
                </a:solidFill>
              </a:rPr>
              <a:t>11</a:t>
            </a:r>
            <a:br>
              <a:rPr lang="de-DE" sz="7200" b="1" dirty="0">
                <a:solidFill>
                  <a:schemeClr val="bg1"/>
                </a:solidFill>
              </a:rPr>
            </a:br>
            <a:r>
              <a:rPr lang="de-DE" sz="1400" dirty="0" err="1">
                <a:solidFill>
                  <a:schemeClr val="bg1"/>
                </a:solidFill>
              </a:rPr>
              <a:t>offices</a:t>
            </a:r>
            <a:endParaRPr lang="de-DE" sz="1400" dirty="0">
              <a:solidFill>
                <a:schemeClr val="bg1"/>
              </a:solidFill>
            </a:endParaRPr>
          </a:p>
        </p:txBody>
      </p:sp>
    </p:spTree>
    <p:extLst>
      <p:ext uri="{BB962C8B-B14F-4D97-AF65-F5344CB8AC3E}">
        <p14:creationId xmlns:p14="http://schemas.microsoft.com/office/powerpoint/2010/main" val="303817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15FB5-57AB-4834-83ED-2FA91AA04EEB}"/>
              </a:ext>
            </a:extLst>
          </p:cNvPr>
          <p:cNvSpPr>
            <a:spLocks noGrp="1"/>
          </p:cNvSpPr>
          <p:nvPr>
            <p:ph type="title"/>
          </p:nvPr>
        </p:nvSpPr>
        <p:spPr/>
        <p:txBody>
          <a:bodyPr/>
          <a:lstStyle/>
          <a:p>
            <a:r>
              <a:rPr lang="de-CH" dirty="0"/>
              <a:t>The Team</a:t>
            </a:r>
            <a:endParaRPr lang="fr-CH" dirty="0"/>
          </a:p>
        </p:txBody>
      </p:sp>
      <p:sp>
        <p:nvSpPr>
          <p:cNvPr id="7" name="Footer Placeholder 6">
            <a:extLst>
              <a:ext uri="{FF2B5EF4-FFF2-40B4-BE49-F238E27FC236}">
                <a16:creationId xmlns:a16="http://schemas.microsoft.com/office/drawing/2014/main" id="{B9087E86-1B8D-4760-83CC-85FE5EFB42EA}"/>
              </a:ext>
            </a:extLst>
          </p:cNvPr>
          <p:cNvSpPr>
            <a:spLocks noGrp="1"/>
          </p:cNvSpPr>
          <p:nvPr>
            <p:ph type="ftr" sz="quarter" idx="11"/>
          </p:nvPr>
        </p:nvSpPr>
        <p:spPr/>
        <p:txBody>
          <a:bodyPr/>
          <a:lstStyle/>
          <a:p>
            <a:r>
              <a:rPr lang="fr-FR"/>
              <a:t>Title of the presentation</a:t>
            </a:r>
          </a:p>
        </p:txBody>
      </p:sp>
      <p:sp>
        <p:nvSpPr>
          <p:cNvPr id="8" name="Slide Number Placeholder 7">
            <a:extLst>
              <a:ext uri="{FF2B5EF4-FFF2-40B4-BE49-F238E27FC236}">
                <a16:creationId xmlns:a16="http://schemas.microsoft.com/office/drawing/2014/main" id="{3E007F33-5868-4F79-B512-9A6A0476AD4D}"/>
              </a:ext>
            </a:extLst>
          </p:cNvPr>
          <p:cNvSpPr>
            <a:spLocks noGrp="1"/>
          </p:cNvSpPr>
          <p:nvPr>
            <p:ph type="sldNum" sz="quarter" idx="12"/>
          </p:nvPr>
        </p:nvSpPr>
        <p:spPr/>
        <p:txBody>
          <a:bodyPr/>
          <a:lstStyle/>
          <a:p>
            <a:fld id="{04118672-A67E-450C-B5F0-6774677CF265}" type="slidenum">
              <a:rPr lang="fr-FR" smtClean="0"/>
              <a:t>4</a:t>
            </a:fld>
            <a:endParaRPr lang="fr-FR" dirty="0"/>
          </a:p>
        </p:txBody>
      </p:sp>
      <p:graphicFrame>
        <p:nvGraphicFramePr>
          <p:cNvPr id="10" name="Content Placeholder 9">
            <a:extLst>
              <a:ext uri="{FF2B5EF4-FFF2-40B4-BE49-F238E27FC236}">
                <a16:creationId xmlns:a16="http://schemas.microsoft.com/office/drawing/2014/main" id="{28A4CB37-0EAE-47F9-93B7-1D3D2A955BFE}"/>
              </a:ext>
            </a:extLst>
          </p:cNvPr>
          <p:cNvGraphicFramePr>
            <a:graphicFrameLocks noGrp="1"/>
          </p:cNvGraphicFramePr>
          <p:nvPr>
            <p:ph idx="1"/>
            <p:extLst>
              <p:ext uri="{D42A27DB-BD31-4B8C-83A1-F6EECF244321}">
                <p14:modId xmlns:p14="http://schemas.microsoft.com/office/powerpoint/2010/main" val="362376298"/>
              </p:ext>
            </p:extLst>
          </p:nvPr>
        </p:nvGraphicFramePr>
        <p:xfrm>
          <a:off x="577850" y="1125538"/>
          <a:ext cx="5345113" cy="5111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Content Placeholder 10">
            <a:extLst>
              <a:ext uri="{FF2B5EF4-FFF2-40B4-BE49-F238E27FC236}">
                <a16:creationId xmlns:a16="http://schemas.microsoft.com/office/drawing/2014/main" id="{0405AC60-33AD-4B41-91FC-9CC128844FBD}"/>
              </a:ext>
            </a:extLst>
          </p:cNvPr>
          <p:cNvGraphicFramePr>
            <a:graphicFrameLocks noGrp="1"/>
          </p:cNvGraphicFramePr>
          <p:nvPr>
            <p:ph idx="17"/>
            <p:extLst>
              <p:ext uri="{D42A27DB-BD31-4B8C-83A1-F6EECF244321}">
                <p14:modId xmlns:p14="http://schemas.microsoft.com/office/powerpoint/2010/main" val="3005788942"/>
              </p:ext>
            </p:extLst>
          </p:nvPr>
        </p:nvGraphicFramePr>
        <p:xfrm>
          <a:off x="6289675" y="2060848"/>
          <a:ext cx="5334000" cy="32403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8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1000" r="31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3E442D-7846-4BBE-98A2-F6CAEE85DC57}"/>
              </a:ext>
            </a:extLst>
          </p:cNvPr>
          <p:cNvSpPr>
            <a:spLocks noGrp="1"/>
          </p:cNvSpPr>
          <p:nvPr>
            <p:ph type="body" sz="quarter" idx="10"/>
          </p:nvPr>
        </p:nvSpPr>
        <p:spPr/>
        <p:txBody>
          <a:bodyPr/>
          <a:lstStyle/>
          <a:p>
            <a:r>
              <a:rPr lang="de-CH" dirty="0"/>
              <a:t>Briefing</a:t>
            </a:r>
          </a:p>
        </p:txBody>
      </p:sp>
      <p:sp>
        <p:nvSpPr>
          <p:cNvPr id="4" name="Text Placeholder 3">
            <a:extLst>
              <a:ext uri="{FF2B5EF4-FFF2-40B4-BE49-F238E27FC236}">
                <a16:creationId xmlns:a16="http://schemas.microsoft.com/office/drawing/2014/main" id="{B8C9B34D-16A2-4464-9D16-01992BE40076}"/>
              </a:ext>
            </a:extLst>
          </p:cNvPr>
          <p:cNvSpPr>
            <a:spLocks noGrp="1"/>
          </p:cNvSpPr>
          <p:nvPr>
            <p:ph type="body" sz="quarter" idx="11"/>
          </p:nvPr>
        </p:nvSpPr>
        <p:spPr/>
        <p:txBody>
          <a:bodyPr/>
          <a:lstStyle/>
          <a:p>
            <a:r>
              <a:rPr lang="de-CH" dirty="0" err="1"/>
              <a:t>Astronauts</a:t>
            </a:r>
            <a:r>
              <a:rPr lang="de-CH" dirty="0"/>
              <a:t> </a:t>
            </a:r>
            <a:r>
              <a:rPr lang="de-CH" dirty="0" err="1"/>
              <a:t>went</a:t>
            </a:r>
            <a:r>
              <a:rPr lang="de-CH" dirty="0"/>
              <a:t> </a:t>
            </a:r>
            <a:r>
              <a:rPr lang="de-CH" dirty="0" err="1"/>
              <a:t>missing</a:t>
            </a:r>
            <a:r>
              <a:rPr lang="de-CH" dirty="0"/>
              <a:t> </a:t>
            </a:r>
            <a:r>
              <a:rPr lang="de-CH" dirty="0" err="1"/>
              <a:t>during</a:t>
            </a:r>
            <a:r>
              <a:rPr lang="de-CH" dirty="0"/>
              <a:t> a Mars </a:t>
            </a:r>
            <a:r>
              <a:rPr lang="de-CH" dirty="0" err="1"/>
              <a:t>expedition</a:t>
            </a:r>
            <a:r>
              <a:rPr lang="de-CH" dirty="0"/>
              <a:t>.</a:t>
            </a:r>
            <a:endParaRPr lang="fr-CH" dirty="0"/>
          </a:p>
        </p:txBody>
      </p:sp>
    </p:spTree>
    <p:extLst>
      <p:ext uri="{BB962C8B-B14F-4D97-AF65-F5344CB8AC3E}">
        <p14:creationId xmlns:p14="http://schemas.microsoft.com/office/powerpoint/2010/main" val="278479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D1E7EA-2EC9-494D-9D5D-C3C4F5003CDC}"/>
              </a:ext>
            </a:extLst>
          </p:cNvPr>
          <p:cNvSpPr>
            <a:spLocks noGrp="1"/>
          </p:cNvSpPr>
          <p:nvPr>
            <p:ph type="body" sz="quarter" idx="10"/>
          </p:nvPr>
        </p:nvSpPr>
        <p:spPr>
          <a:xfrm>
            <a:off x="6596063" y="458723"/>
            <a:ext cx="5041023" cy="819200"/>
          </a:xfrm>
        </p:spPr>
        <p:txBody>
          <a:bodyPr/>
          <a:lstStyle/>
          <a:p>
            <a:r>
              <a:rPr lang="de-CH" dirty="0"/>
              <a:t>Mission</a:t>
            </a:r>
            <a:endParaRPr lang="fr-CH" dirty="0"/>
          </a:p>
        </p:txBody>
      </p:sp>
      <p:sp>
        <p:nvSpPr>
          <p:cNvPr id="5" name="Text Placeholder 3">
            <a:extLst>
              <a:ext uri="{FF2B5EF4-FFF2-40B4-BE49-F238E27FC236}">
                <a16:creationId xmlns:a16="http://schemas.microsoft.com/office/drawing/2014/main" id="{A76E09CF-FD54-4F2E-A8C0-64F901A3652F}"/>
              </a:ext>
            </a:extLst>
          </p:cNvPr>
          <p:cNvSpPr txBox="1">
            <a:spLocks/>
          </p:cNvSpPr>
          <p:nvPr/>
        </p:nvSpPr>
        <p:spPr>
          <a:xfrm>
            <a:off x="6240016" y="2276872"/>
            <a:ext cx="5540375" cy="1775871"/>
          </a:xfrm>
          <a:prstGeom prst="rect">
            <a:avLst/>
          </a:prstGeom>
        </p:spPr>
        <p:txBody>
          <a:bodyPr/>
          <a:lst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1"/>
              </a:buClr>
            </a:pPr>
            <a:r>
              <a:rPr lang="de-CH" dirty="0" err="1">
                <a:solidFill>
                  <a:schemeClr val="bg1"/>
                </a:solidFill>
              </a:rPr>
              <a:t>Analyze</a:t>
            </a:r>
            <a:r>
              <a:rPr lang="de-CH" dirty="0">
                <a:solidFill>
                  <a:schemeClr val="bg1"/>
                </a:solidFill>
              </a:rPr>
              <a:t> </a:t>
            </a:r>
            <a:r>
              <a:rPr lang="de-CH" dirty="0" err="1">
                <a:solidFill>
                  <a:schemeClr val="bg1"/>
                </a:solidFill>
              </a:rPr>
              <a:t>your</a:t>
            </a:r>
            <a:r>
              <a:rPr lang="de-CH" dirty="0">
                <a:solidFill>
                  <a:schemeClr val="bg1"/>
                </a:solidFill>
              </a:rPr>
              <a:t> </a:t>
            </a:r>
            <a:r>
              <a:rPr lang="de-CH" dirty="0" err="1">
                <a:solidFill>
                  <a:schemeClr val="bg1"/>
                </a:solidFill>
              </a:rPr>
              <a:t>surroundings</a:t>
            </a:r>
            <a:endParaRPr lang="de-CH" dirty="0">
              <a:solidFill>
                <a:schemeClr val="bg1"/>
              </a:solidFill>
            </a:endParaRPr>
          </a:p>
          <a:p>
            <a:pPr>
              <a:buClr>
                <a:schemeClr val="bg1"/>
              </a:buClr>
            </a:pPr>
            <a:r>
              <a:rPr lang="de-CH" dirty="0" err="1">
                <a:solidFill>
                  <a:schemeClr val="bg1"/>
                </a:solidFill>
              </a:rPr>
              <a:t>Navigate</a:t>
            </a:r>
            <a:r>
              <a:rPr lang="de-CH" dirty="0">
                <a:solidFill>
                  <a:schemeClr val="bg1"/>
                </a:solidFill>
              </a:rPr>
              <a:t> </a:t>
            </a:r>
            <a:r>
              <a:rPr lang="de-CH" dirty="0" err="1">
                <a:solidFill>
                  <a:schemeClr val="bg1"/>
                </a:solidFill>
              </a:rPr>
              <a:t>through</a:t>
            </a:r>
            <a:r>
              <a:rPr lang="de-CH" dirty="0">
                <a:solidFill>
                  <a:schemeClr val="bg1"/>
                </a:solidFill>
              </a:rPr>
              <a:t> </a:t>
            </a:r>
            <a:r>
              <a:rPr lang="de-CH" dirty="0" err="1">
                <a:solidFill>
                  <a:schemeClr val="bg1"/>
                </a:solidFill>
              </a:rPr>
              <a:t>unknown</a:t>
            </a:r>
            <a:r>
              <a:rPr lang="de-CH" dirty="0">
                <a:solidFill>
                  <a:schemeClr val="bg1"/>
                </a:solidFill>
              </a:rPr>
              <a:t> </a:t>
            </a:r>
            <a:r>
              <a:rPr lang="de-CH" dirty="0" err="1">
                <a:solidFill>
                  <a:schemeClr val="bg1"/>
                </a:solidFill>
              </a:rPr>
              <a:t>terrain</a:t>
            </a:r>
            <a:endParaRPr lang="de-CH" dirty="0">
              <a:solidFill>
                <a:schemeClr val="bg1"/>
              </a:solidFill>
            </a:endParaRPr>
          </a:p>
          <a:p>
            <a:pPr>
              <a:buClr>
                <a:schemeClr val="bg1"/>
              </a:buClr>
            </a:pPr>
            <a:r>
              <a:rPr lang="de-CH" dirty="0">
                <a:solidFill>
                  <a:schemeClr val="bg1"/>
                </a:solidFill>
              </a:rPr>
              <a:t>Find </a:t>
            </a:r>
            <a:r>
              <a:rPr lang="de-CH" dirty="0" err="1">
                <a:solidFill>
                  <a:schemeClr val="bg1"/>
                </a:solidFill>
              </a:rPr>
              <a:t>the</a:t>
            </a:r>
            <a:r>
              <a:rPr lang="de-CH" dirty="0">
                <a:solidFill>
                  <a:schemeClr val="bg1"/>
                </a:solidFill>
              </a:rPr>
              <a:t> </a:t>
            </a:r>
            <a:r>
              <a:rPr lang="de-CH" dirty="0" err="1">
                <a:solidFill>
                  <a:schemeClr val="bg1"/>
                </a:solidFill>
              </a:rPr>
              <a:t>missing</a:t>
            </a:r>
            <a:r>
              <a:rPr lang="de-CH" dirty="0">
                <a:solidFill>
                  <a:schemeClr val="bg1"/>
                </a:solidFill>
              </a:rPr>
              <a:t> </a:t>
            </a:r>
            <a:r>
              <a:rPr lang="de-CH" dirty="0" err="1">
                <a:solidFill>
                  <a:schemeClr val="bg1"/>
                </a:solidFill>
              </a:rPr>
              <a:t>astronauts</a:t>
            </a:r>
            <a:endParaRPr lang="de-CH" dirty="0">
              <a:solidFill>
                <a:schemeClr val="bg1"/>
              </a:solidFill>
            </a:endParaRPr>
          </a:p>
          <a:p>
            <a:pPr>
              <a:buClr>
                <a:schemeClr val="bg1"/>
              </a:buClr>
            </a:pPr>
            <a:endParaRPr lang="de-CH" dirty="0">
              <a:solidFill>
                <a:schemeClr val="bg1"/>
              </a:solidFill>
            </a:endParaRPr>
          </a:p>
        </p:txBody>
      </p:sp>
    </p:spTree>
    <p:extLst>
      <p:ext uri="{BB962C8B-B14F-4D97-AF65-F5344CB8AC3E}">
        <p14:creationId xmlns:p14="http://schemas.microsoft.com/office/powerpoint/2010/main" val="103414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8000" r="47000" b="-28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D1E7EA-2EC9-494D-9D5D-C3C4F5003CDC}"/>
              </a:ext>
            </a:extLst>
          </p:cNvPr>
          <p:cNvSpPr>
            <a:spLocks noGrp="1"/>
          </p:cNvSpPr>
          <p:nvPr>
            <p:ph type="body" sz="quarter" idx="10"/>
          </p:nvPr>
        </p:nvSpPr>
        <p:spPr>
          <a:xfrm>
            <a:off x="6596063" y="458723"/>
            <a:ext cx="5041023" cy="819200"/>
          </a:xfrm>
        </p:spPr>
        <p:txBody>
          <a:bodyPr/>
          <a:lstStyle/>
          <a:p>
            <a:r>
              <a:rPr lang="de-CH" dirty="0"/>
              <a:t>Equipment</a:t>
            </a:r>
            <a:endParaRPr lang="fr-CH" dirty="0"/>
          </a:p>
        </p:txBody>
      </p:sp>
      <p:sp>
        <p:nvSpPr>
          <p:cNvPr id="5" name="Text Placeholder 3">
            <a:extLst>
              <a:ext uri="{FF2B5EF4-FFF2-40B4-BE49-F238E27FC236}">
                <a16:creationId xmlns:a16="http://schemas.microsoft.com/office/drawing/2014/main" id="{A76E09CF-FD54-4F2E-A8C0-64F901A3652F}"/>
              </a:ext>
            </a:extLst>
          </p:cNvPr>
          <p:cNvSpPr txBox="1">
            <a:spLocks/>
          </p:cNvSpPr>
          <p:nvPr/>
        </p:nvSpPr>
        <p:spPr>
          <a:xfrm>
            <a:off x="6240016" y="2276872"/>
            <a:ext cx="5540375" cy="1775871"/>
          </a:xfrm>
          <a:prstGeom prst="rect">
            <a:avLst/>
          </a:prstGeom>
        </p:spPr>
        <p:txBody>
          <a:bodyPr/>
          <a:lst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1"/>
              </a:buClr>
            </a:pPr>
            <a:r>
              <a:rPr lang="de-CH" dirty="0" err="1">
                <a:solidFill>
                  <a:schemeClr val="bg1"/>
                </a:solidFill>
              </a:rPr>
              <a:t>Duckietown</a:t>
            </a:r>
            <a:r>
              <a:rPr lang="de-CH" dirty="0">
                <a:solidFill>
                  <a:schemeClr val="bg1"/>
                </a:solidFill>
              </a:rPr>
              <a:t> - </a:t>
            </a:r>
            <a:r>
              <a:rPr lang="de-CH" dirty="0" err="1">
                <a:solidFill>
                  <a:schemeClr val="bg1"/>
                </a:solidFill>
              </a:rPr>
              <a:t>Duckiebot</a:t>
            </a:r>
            <a:endParaRPr lang="de-CH" dirty="0">
              <a:solidFill>
                <a:schemeClr val="bg1"/>
              </a:solidFill>
            </a:endParaRPr>
          </a:p>
          <a:p>
            <a:pPr>
              <a:buClr>
                <a:schemeClr val="bg1"/>
              </a:buClr>
            </a:pPr>
            <a:r>
              <a:rPr lang="de-CH" dirty="0" err="1">
                <a:solidFill>
                  <a:schemeClr val="bg1"/>
                </a:solidFill>
              </a:rPr>
              <a:t>Shared</a:t>
            </a:r>
            <a:r>
              <a:rPr lang="de-CH" dirty="0">
                <a:solidFill>
                  <a:schemeClr val="bg1"/>
                </a:solidFill>
              </a:rPr>
              <a:t> LIDAR</a:t>
            </a:r>
          </a:p>
          <a:p>
            <a:pPr>
              <a:buClr>
                <a:schemeClr val="bg1"/>
              </a:buClr>
            </a:pPr>
            <a:r>
              <a:rPr lang="de-CH" dirty="0">
                <a:solidFill>
                  <a:schemeClr val="bg1"/>
                </a:solidFill>
              </a:rPr>
              <a:t>REST API </a:t>
            </a:r>
            <a:r>
              <a:rPr lang="de-CH" dirty="0" err="1">
                <a:solidFill>
                  <a:schemeClr val="bg1"/>
                </a:solidFill>
              </a:rPr>
              <a:t>to</a:t>
            </a:r>
            <a:r>
              <a:rPr lang="de-CH" dirty="0">
                <a:solidFill>
                  <a:schemeClr val="bg1"/>
                </a:solidFill>
              </a:rPr>
              <a:t> </a:t>
            </a:r>
            <a:r>
              <a:rPr lang="de-CH" dirty="0" err="1">
                <a:solidFill>
                  <a:schemeClr val="bg1"/>
                </a:solidFill>
              </a:rPr>
              <a:t>get</a:t>
            </a:r>
            <a:r>
              <a:rPr lang="de-CH" dirty="0">
                <a:solidFill>
                  <a:schemeClr val="bg1"/>
                </a:solidFill>
              </a:rPr>
              <a:t> </a:t>
            </a:r>
            <a:r>
              <a:rPr lang="de-CH" dirty="0" err="1">
                <a:solidFill>
                  <a:schemeClr val="bg1"/>
                </a:solidFill>
              </a:rPr>
              <a:t>started</a:t>
            </a:r>
            <a:endParaRPr lang="de-CH" dirty="0">
              <a:solidFill>
                <a:schemeClr val="bg1"/>
              </a:solidFill>
            </a:endParaRPr>
          </a:p>
        </p:txBody>
      </p:sp>
    </p:spTree>
    <p:extLst>
      <p:ext uri="{BB962C8B-B14F-4D97-AF65-F5344CB8AC3E}">
        <p14:creationId xmlns:p14="http://schemas.microsoft.com/office/powerpoint/2010/main" val="163229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6C0F9-CEC7-419A-9F26-9AF477A402D9}"/>
              </a:ext>
            </a:extLst>
          </p:cNvPr>
          <p:cNvSpPr>
            <a:spLocks noGrp="1"/>
          </p:cNvSpPr>
          <p:nvPr>
            <p:ph type="title"/>
          </p:nvPr>
        </p:nvSpPr>
        <p:spPr>
          <a:xfrm>
            <a:off x="837467" y="1814190"/>
            <a:ext cx="10515600" cy="2852737"/>
          </a:xfrm>
        </p:spPr>
        <p:txBody>
          <a:bodyPr>
            <a:normAutofit/>
          </a:bodyPr>
          <a:lstStyle/>
          <a:p>
            <a:r>
              <a:rPr lang="de-CH" sz="5400" dirty="0" err="1"/>
              <a:t>Join</a:t>
            </a:r>
            <a:r>
              <a:rPr lang="de-CH" sz="5400" dirty="0"/>
              <a:t> </a:t>
            </a:r>
            <a:r>
              <a:rPr lang="de-CH" sz="5400" dirty="0" err="1"/>
              <a:t>us</a:t>
            </a:r>
            <a:r>
              <a:rPr lang="de-CH" sz="5400" dirty="0"/>
              <a:t>!</a:t>
            </a:r>
            <a:endParaRPr lang="fr-CH" sz="5400" dirty="0"/>
          </a:p>
        </p:txBody>
      </p:sp>
      <p:pic>
        <p:nvPicPr>
          <p:cNvPr id="5" name="Picture 4">
            <a:extLst>
              <a:ext uri="{FF2B5EF4-FFF2-40B4-BE49-F238E27FC236}">
                <a16:creationId xmlns:a16="http://schemas.microsoft.com/office/drawing/2014/main" id="{8BE02A84-2DA0-4A62-83B6-FCE3ECB6958D}"/>
              </a:ext>
            </a:extLst>
          </p:cNvPr>
          <p:cNvPicPr>
            <a:picLocks noChangeAspect="1"/>
          </p:cNvPicPr>
          <p:nvPr/>
        </p:nvPicPr>
        <p:blipFill>
          <a:blip r:embed="rId2"/>
          <a:stretch>
            <a:fillRect/>
          </a:stretch>
        </p:blipFill>
        <p:spPr>
          <a:xfrm>
            <a:off x="4895116" y="3717032"/>
            <a:ext cx="2400300" cy="2952750"/>
          </a:xfrm>
          <a:prstGeom prst="rect">
            <a:avLst/>
          </a:prstGeom>
        </p:spPr>
      </p:pic>
      <p:pic>
        <p:nvPicPr>
          <p:cNvPr id="10" name="Picture 9">
            <a:extLst>
              <a:ext uri="{FF2B5EF4-FFF2-40B4-BE49-F238E27FC236}">
                <a16:creationId xmlns:a16="http://schemas.microsoft.com/office/drawing/2014/main" id="{A93D6ED2-EEAF-4368-A76B-7E009265B51E}"/>
              </a:ext>
            </a:extLst>
          </p:cNvPr>
          <p:cNvPicPr>
            <a:picLocks noChangeAspect="1"/>
          </p:cNvPicPr>
          <p:nvPr/>
        </p:nvPicPr>
        <p:blipFill>
          <a:blip r:embed="rId3"/>
          <a:stretch>
            <a:fillRect/>
          </a:stretch>
        </p:blipFill>
        <p:spPr>
          <a:xfrm>
            <a:off x="3679054" y="1058128"/>
            <a:ext cx="4832425" cy="1035227"/>
          </a:xfrm>
          <a:prstGeom prst="rect">
            <a:avLst/>
          </a:prstGeom>
        </p:spPr>
      </p:pic>
    </p:spTree>
    <p:extLst>
      <p:ext uri="{BB962C8B-B14F-4D97-AF65-F5344CB8AC3E}">
        <p14:creationId xmlns:p14="http://schemas.microsoft.com/office/powerpoint/2010/main" val="72207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plate ELCA 16/9">
  <a:themeElements>
    <a:clrScheme name="ELCA New Template 16:9 - Release April 2017">
      <a:dk1>
        <a:srgbClr val="0C0C0C"/>
      </a:dk1>
      <a:lt1>
        <a:sysClr val="window" lastClr="FFFFFF"/>
      </a:lt1>
      <a:dk2>
        <a:srgbClr val="E5442F"/>
      </a:dk2>
      <a:lt2>
        <a:srgbClr val="B82A17"/>
      </a:lt2>
      <a:accent1>
        <a:srgbClr val="831A1A"/>
      </a:accent1>
      <a:accent2>
        <a:srgbClr val="414344"/>
      </a:accent2>
      <a:accent3>
        <a:srgbClr val="DCDEE0"/>
      </a:accent3>
      <a:accent4>
        <a:srgbClr val="00AEEF"/>
      </a:accent4>
      <a:accent5>
        <a:srgbClr val="27AF8F"/>
      </a:accent5>
      <a:accent6>
        <a:srgbClr val="FFCA4C"/>
      </a:accent6>
      <a:hlink>
        <a:srgbClr val="0563C1"/>
      </a:hlink>
      <a:folHlink>
        <a:srgbClr val="954F72"/>
      </a:folHlink>
    </a:clrScheme>
    <a:fontScheme name="Personnalisé 147">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PT_EN.potm" id="{FCE4C74E-CFF1-4DCB-8005-8C0169726812}" vid="{48432C19-FD95-41CF-BFBB-BC3B6A0BE87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LCPolicyLabelClientValue xmlns="852dabfd-687f-4fb9-977b-b64872706037" xsi:nil="true"/>
    <DLCPolicyLabelLock xmlns="852dabfd-687f-4fb9-977b-b64872706037" xsi:nil="true"/>
    <PublishingExpirationDate xmlns="http://schemas.microsoft.com/sharepoint/v3" xsi:nil="true"/>
    <PublishingStartDate xmlns="http://schemas.microsoft.com/sharepoint/v3" xsi:nil="true"/>
    <DLCPolicyLabelValue xmlns="852dabfd-687f-4fb9-977b-b64872706037">Version 10.0</DLCPolicyLabelVal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1A1934C6B514140B884C9A2A127C95C" ma:contentTypeVersion="6" ma:contentTypeDescription="Create a new document." ma:contentTypeScope="" ma:versionID="f6b0739b3acfc7ea156c52289670265c">
  <xsd:schema xmlns:xsd="http://www.w3.org/2001/XMLSchema" xmlns:xs="http://www.w3.org/2001/XMLSchema" xmlns:p="http://schemas.microsoft.com/office/2006/metadata/properties" xmlns:ns1="http://schemas.microsoft.com/sharepoint/v3" xmlns:ns2="852dabfd-687f-4fb9-977b-b64872706037" targetNamespace="http://schemas.microsoft.com/office/2006/metadata/properties" ma:root="true" ma:fieldsID="feb07f56091e96ca361ff5ca48fbf6f7" ns1:_="" ns2:_="">
    <xsd:import namespace="http://schemas.microsoft.com/sharepoint/v3"/>
    <xsd:import namespace="852dabfd-687f-4fb9-977b-b64872706037"/>
    <xsd:element name="properties">
      <xsd:complexType>
        <xsd:sequence>
          <xsd:element name="documentManagement">
            <xsd:complexType>
              <xsd:all>
                <xsd:element ref="ns1:PublishingStartDate" minOccurs="0"/>
                <xsd:element ref="ns1:PublishingExpirationDate" minOccurs="0"/>
                <xsd:element ref="ns1:_dlc_Exempt" minOccurs="0"/>
                <xsd:element ref="ns2:DLCPolicyLabelValue" minOccurs="0"/>
                <xsd:element ref="ns2:DLCPolicyLabelClientValue" minOccurs="0"/>
                <xsd:element ref="ns2:DLCPolicyLabelLoc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dlc_Exempt" ma:index="10"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52dabfd-687f-4fb9-977b-b64872706037" elementFormDefault="qualified">
    <xsd:import namespace="http://schemas.microsoft.com/office/2006/documentManagement/types"/>
    <xsd:import namespace="http://schemas.microsoft.com/office/infopath/2007/PartnerControls"/>
    <xsd:element name="DLCPolicyLabelValue" ma:index="11"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12"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13" nillable="true" ma:displayName="Label Locked" ma:description="Indicates whether the label should be updated when item properties are modified." ma:hidden="true" ma:internalName="DLCPolicyLabelLock" ma:readOnly="fals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p:Policy xmlns:p="office.server.policy" id="" local="true">
  <p:Name>Document</p:Name>
  <p:Description/>
  <p:Statement/>
  <p:PolicyItems>
    <p:PolicyItem featureId="Microsoft.Office.RecordsManagement.PolicyFeatures.PolicyLabel" staticId="0x01010051A1934C6B514140B884C9A2A127C95C|-1570965978" UniqueId="93eb4cfb-03db-48a4-9944-8d2078db6fc4">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properties>
            <justification>Left</justification>
          </properties>
          <segment type="literal">Version </segment>
          <segment type="metadata">_UIVersionString</segment>
        </label>
      </p:CustomData>
    </p:PolicyItem>
  </p:PolicyItems>
</p:Policy>
</file>

<file path=customXml/itemProps1.xml><?xml version="1.0" encoding="utf-8"?>
<ds:datastoreItem xmlns:ds="http://schemas.openxmlformats.org/officeDocument/2006/customXml" ds:itemID="{729CA967-4790-476F-9DF8-6484C0B7C459}">
  <ds:schemaRefs>
    <ds:schemaRef ds:uri="http://schemas.microsoft.com/sharepoint/v3"/>
    <ds:schemaRef ds:uri="http://purl.org/dc/terms/"/>
    <ds:schemaRef ds:uri="http://schemas.microsoft.com/office/2006/documentManagement/types"/>
    <ds:schemaRef ds:uri="852dabfd-687f-4fb9-977b-b64872706037"/>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9AC8CC0A-66E6-4A4E-843D-DBF09A8D8B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52dabfd-687f-4fb9-977b-b648727060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563EBD9-23CC-4D54-B41D-D6D282E6D552}">
  <ds:schemaRefs>
    <ds:schemaRef ds:uri="http://schemas.microsoft.com/sharepoint/v3/contenttype/forms"/>
  </ds:schemaRefs>
</ds:datastoreItem>
</file>

<file path=customXml/itemProps4.xml><?xml version="1.0" encoding="utf-8"?>
<ds:datastoreItem xmlns:ds="http://schemas.openxmlformats.org/officeDocument/2006/customXml" ds:itemID="{BBC3453D-5720-49AF-8480-E27BF17CAED8}">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PPT_EN</Template>
  <TotalTime>379</TotalTime>
  <Words>152</Words>
  <Application>Microsoft Office PowerPoint</Application>
  <PresentationFormat>Widescreen</PresentationFormat>
  <Paragraphs>37</Paragraphs>
  <Slides>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Avenir LT Std 55 Roman</vt:lpstr>
      <vt:lpstr>Calibri</vt:lpstr>
      <vt:lpstr>Segoe UI</vt:lpstr>
      <vt:lpstr>Segoe UI Semibold</vt:lpstr>
      <vt:lpstr>Symbol</vt:lpstr>
      <vt:lpstr>Template ELCA 16/9</vt:lpstr>
      <vt:lpstr>PowerPoint Presentation</vt:lpstr>
      <vt:lpstr>PowerPoint Presentation</vt:lpstr>
      <vt:lpstr>PowerPoint Presentation</vt:lpstr>
      <vt:lpstr>The Team</vt:lpstr>
      <vt:lpstr>PowerPoint Presentation</vt:lpstr>
      <vt:lpstr>PowerPoint Presentation</vt:lpstr>
      <vt:lpstr>PowerPoint Presentation</vt:lpstr>
      <vt:lpstr>Join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Kick-Off Slides</dc:title>
  <dc:creator>Schirinzi Francesco</dc:creator>
  <cp:lastModifiedBy>Tepeluk Marko</cp:lastModifiedBy>
  <cp:revision>54</cp:revision>
  <dcterms:created xsi:type="dcterms:W3CDTF">2019-08-07T15:14:51Z</dcterms:created>
  <dcterms:modified xsi:type="dcterms:W3CDTF">2019-10-26T07:55:25Z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0x01010051A1934C6B514140B884C9A2A127C95C</vt:lpwstr>
  </property>
  <property fmtid="{D5CDD505-2E9C-101B-9397-08002B2CF9AE}" pid="3" name="Bdo2ModFolder">
    <vt:lpwstr>Documents</vt:lpwstr>
  </property>
  <property fmtid="{D5CDD505-2E9C-101B-9397-08002B2CF9AE}" pid="4" name="Bdo2ModLanguage">
    <vt:lpwstr>2</vt:lpwstr>
  </property>
  <property fmtid="{D5CDD505-2E9C-101B-9397-08002B2CF9AE}" pid="5" name="Bdo2ModHardware">
    <vt:lpwstr>Indifferent</vt:lpwstr>
  </property>
  <property fmtid="{D5CDD505-2E9C-101B-9397-08002B2CF9AE}" pid="6" name="Bdo2ModForm">
    <vt:lpwstr>Indifferent</vt:lpwstr>
  </property>
  <property fmtid="{D5CDD505-2E9C-101B-9397-08002B2CF9AE}" pid="7" name="Bdo2ModType">
    <vt:lpwstr>Indifferent;#Indifferent</vt:lpwstr>
  </property>
  <property fmtid="{D5CDD505-2E9C-101B-9397-08002B2CF9AE}" pid="8" name="Bdo2ModSize">
    <vt:lpwstr>Indifferent</vt:lpwstr>
  </property>
  <property fmtid="{D5CDD505-2E9C-101B-9397-08002B2CF9AE}" pid="9" name="Bdo2ModNameInOffer">
    <vt:lpwstr>Kickoff_meeting.pptx</vt:lpwstr>
  </property>
</Properties>
</file>